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4"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4.xml.rels><?xml version="1.0" encoding="UTF-8" standalone="yes"?>
<Relationships xmlns="http://schemas.openxmlformats.org/package/2006/relationships"><Relationship Id="rId3" Type="http://schemas.openxmlformats.org/officeDocument/2006/relationships/hyperlink" Target="http://colkeen.org/beth-carew-new/" TargetMode="External"/><Relationship Id="rId2" Type="http://schemas.openxmlformats.org/officeDocument/2006/relationships/hyperlink" Target="https://www.hemophiliafed.org/scholarships/" TargetMode="External"/><Relationship Id="rId1" Type="http://schemas.openxmlformats.org/officeDocument/2006/relationships/hyperlink" Target="https://www.hemophilia.org/community-resources/financial-assistance/scholarships" TargetMode="External"/></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4.xml.rels><?xml version="1.0" encoding="UTF-8" standalone="yes"?>
<Relationships xmlns="http://schemas.openxmlformats.org/package/2006/relationships"><Relationship Id="rId3" Type="http://schemas.openxmlformats.org/officeDocument/2006/relationships/hyperlink" Target="http://colkeen.org/beth-carew-new/" TargetMode="External"/><Relationship Id="rId2" Type="http://schemas.openxmlformats.org/officeDocument/2006/relationships/hyperlink" Target="https://www.hemophiliafed.org/scholarships/" TargetMode="External"/><Relationship Id="rId1" Type="http://schemas.openxmlformats.org/officeDocument/2006/relationships/hyperlink" Target="https://www.hemophilia.org/community-resources/financial-assistance/scholarships" TargetMode="External"/></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CBD4A2-0E42-44C9-9FAF-297760D72DEF}"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9D0528D2-E7CA-4804-8BA5-81904831D056}">
      <dgm:prSet/>
      <dgm:spPr/>
      <dgm:t>
        <a:bodyPr/>
        <a:lstStyle/>
        <a:p>
          <a:r>
            <a:rPr lang="en-US"/>
            <a:t>The Colorado Chapter Scholarship awards at minimum a $1,000 award </a:t>
          </a:r>
        </a:p>
      </dgm:t>
    </dgm:pt>
    <dgm:pt modelId="{C79B06FA-5715-4674-8E2A-49D5D417BC74}" type="parTrans" cxnId="{990AB75B-9107-460C-9A2B-D4EE54F7D857}">
      <dgm:prSet/>
      <dgm:spPr/>
      <dgm:t>
        <a:bodyPr/>
        <a:lstStyle/>
        <a:p>
          <a:endParaRPr lang="en-US"/>
        </a:p>
      </dgm:t>
    </dgm:pt>
    <dgm:pt modelId="{C37E9FD8-9352-485F-8763-59014A126846}" type="sibTrans" cxnId="{990AB75B-9107-460C-9A2B-D4EE54F7D857}">
      <dgm:prSet/>
      <dgm:spPr/>
      <dgm:t>
        <a:bodyPr/>
        <a:lstStyle/>
        <a:p>
          <a:endParaRPr lang="en-US"/>
        </a:p>
      </dgm:t>
    </dgm:pt>
    <dgm:pt modelId="{F8D20DEC-3271-4E71-AB61-2B17863149C6}">
      <dgm:prSet/>
      <dgm:spPr/>
      <dgm:t>
        <a:bodyPr/>
        <a:lstStyle/>
        <a:p>
          <a:r>
            <a:rPr lang="en-US"/>
            <a:t>The Jana Marie Lambert Memorial award of $1,500</a:t>
          </a:r>
        </a:p>
      </dgm:t>
    </dgm:pt>
    <dgm:pt modelId="{B20CD024-64EC-4677-8E71-700E8D24EE26}" type="parTrans" cxnId="{DC31BD69-AFA1-4BD1-BF47-70B81217C629}">
      <dgm:prSet/>
      <dgm:spPr/>
      <dgm:t>
        <a:bodyPr/>
        <a:lstStyle/>
        <a:p>
          <a:endParaRPr lang="en-US"/>
        </a:p>
      </dgm:t>
    </dgm:pt>
    <dgm:pt modelId="{EB6D542E-EB67-453B-8F8A-009DDE10D63E}" type="sibTrans" cxnId="{DC31BD69-AFA1-4BD1-BF47-70B81217C629}">
      <dgm:prSet/>
      <dgm:spPr/>
      <dgm:t>
        <a:bodyPr/>
        <a:lstStyle/>
        <a:p>
          <a:endParaRPr lang="en-US"/>
        </a:p>
      </dgm:t>
    </dgm:pt>
    <dgm:pt modelId="{393F45F1-B61E-4E59-BE4B-483F6A341A23}">
      <dgm:prSet/>
      <dgm:spPr/>
      <dgm:t>
        <a:bodyPr/>
        <a:lstStyle/>
        <a:p>
          <a:r>
            <a:rPr lang="en-US"/>
            <a:t>You will be considered for </a:t>
          </a:r>
          <a:r>
            <a:rPr lang="en-US" b="1"/>
            <a:t>both </a:t>
          </a:r>
          <a:r>
            <a:rPr lang="en-US"/>
            <a:t>awards per one application.</a:t>
          </a:r>
        </a:p>
      </dgm:t>
    </dgm:pt>
    <dgm:pt modelId="{A403660C-6B3B-4FCF-8C02-72AF01485DFB}" type="parTrans" cxnId="{BBD8A5E3-6785-49CD-9FAA-5CA0F90EE8C1}">
      <dgm:prSet/>
      <dgm:spPr/>
      <dgm:t>
        <a:bodyPr/>
        <a:lstStyle/>
        <a:p>
          <a:endParaRPr lang="en-US"/>
        </a:p>
      </dgm:t>
    </dgm:pt>
    <dgm:pt modelId="{1C4119FF-DFFF-43A2-B449-7879FD78BD60}" type="sibTrans" cxnId="{BBD8A5E3-6785-49CD-9FAA-5CA0F90EE8C1}">
      <dgm:prSet/>
      <dgm:spPr/>
      <dgm:t>
        <a:bodyPr/>
        <a:lstStyle/>
        <a:p>
          <a:endParaRPr lang="en-US"/>
        </a:p>
      </dgm:t>
    </dgm:pt>
    <dgm:pt modelId="{0A8A1C8F-A899-4DFB-BD03-DB5182C4F635}" type="pres">
      <dgm:prSet presAssocID="{19CBD4A2-0E42-44C9-9FAF-297760D72DEF}" presName="root" presStyleCnt="0">
        <dgm:presLayoutVars>
          <dgm:dir/>
          <dgm:resizeHandles val="exact"/>
        </dgm:presLayoutVars>
      </dgm:prSet>
      <dgm:spPr/>
    </dgm:pt>
    <dgm:pt modelId="{5CB9A067-6334-4D6B-935F-CC1AE7946759}" type="pres">
      <dgm:prSet presAssocID="{9D0528D2-E7CA-4804-8BA5-81904831D056}" presName="compNode" presStyleCnt="0"/>
      <dgm:spPr/>
    </dgm:pt>
    <dgm:pt modelId="{EDDC63A4-6524-4869-BC6B-4C05797B1A33}" type="pres">
      <dgm:prSet presAssocID="{9D0528D2-E7CA-4804-8BA5-81904831D056}" presName="bgRect" presStyleLbl="bgShp" presStyleIdx="0" presStyleCnt="3"/>
      <dgm:spPr/>
    </dgm:pt>
    <dgm:pt modelId="{9E98B7CC-9538-45D2-8B8A-48B2315C9138}" type="pres">
      <dgm:prSet presAssocID="{9D0528D2-E7CA-4804-8BA5-81904831D056}"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Ribbon"/>
        </a:ext>
      </dgm:extLst>
    </dgm:pt>
    <dgm:pt modelId="{4A637BA6-5CE8-4FCB-AAFB-AEC4AC92CD23}" type="pres">
      <dgm:prSet presAssocID="{9D0528D2-E7CA-4804-8BA5-81904831D056}" presName="spaceRect" presStyleCnt="0"/>
      <dgm:spPr/>
    </dgm:pt>
    <dgm:pt modelId="{0DE305DF-0868-4B95-9FBC-7CCF2C916951}" type="pres">
      <dgm:prSet presAssocID="{9D0528D2-E7CA-4804-8BA5-81904831D056}" presName="parTx" presStyleLbl="revTx" presStyleIdx="0" presStyleCnt="3">
        <dgm:presLayoutVars>
          <dgm:chMax val="0"/>
          <dgm:chPref val="0"/>
        </dgm:presLayoutVars>
      </dgm:prSet>
      <dgm:spPr/>
    </dgm:pt>
    <dgm:pt modelId="{8E3CAF53-9436-4BE6-A0D3-ED0AFE0C4368}" type="pres">
      <dgm:prSet presAssocID="{C37E9FD8-9352-485F-8763-59014A126846}" presName="sibTrans" presStyleCnt="0"/>
      <dgm:spPr/>
    </dgm:pt>
    <dgm:pt modelId="{2A7EE41A-D679-46F5-AC4A-DF0F2AD6BC0B}" type="pres">
      <dgm:prSet presAssocID="{F8D20DEC-3271-4E71-AB61-2B17863149C6}" presName="compNode" presStyleCnt="0"/>
      <dgm:spPr/>
    </dgm:pt>
    <dgm:pt modelId="{160D08A7-41E3-4EF9-AC7D-22DAE51D5D7C}" type="pres">
      <dgm:prSet presAssocID="{F8D20DEC-3271-4E71-AB61-2B17863149C6}" presName="bgRect" presStyleLbl="bgShp" presStyleIdx="1" presStyleCnt="3"/>
      <dgm:spPr/>
    </dgm:pt>
    <dgm:pt modelId="{92AEF2C7-7AD4-4838-B4D3-3DA7A57FFD39}" type="pres">
      <dgm:prSet presAssocID="{F8D20DEC-3271-4E71-AB61-2B17863149C6}"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Wreath"/>
        </a:ext>
      </dgm:extLst>
    </dgm:pt>
    <dgm:pt modelId="{F7A0CBA3-2080-46E1-AD5D-08115A73E2DB}" type="pres">
      <dgm:prSet presAssocID="{F8D20DEC-3271-4E71-AB61-2B17863149C6}" presName="spaceRect" presStyleCnt="0"/>
      <dgm:spPr/>
    </dgm:pt>
    <dgm:pt modelId="{B6C6ADA5-E7EC-4FC3-9173-3A5405597B24}" type="pres">
      <dgm:prSet presAssocID="{F8D20DEC-3271-4E71-AB61-2B17863149C6}" presName="parTx" presStyleLbl="revTx" presStyleIdx="1" presStyleCnt="3">
        <dgm:presLayoutVars>
          <dgm:chMax val="0"/>
          <dgm:chPref val="0"/>
        </dgm:presLayoutVars>
      </dgm:prSet>
      <dgm:spPr/>
    </dgm:pt>
    <dgm:pt modelId="{3153E50C-EEFB-4AB9-B4AE-1AD315A89B92}" type="pres">
      <dgm:prSet presAssocID="{EB6D542E-EB67-453B-8F8A-009DDE10D63E}" presName="sibTrans" presStyleCnt="0"/>
      <dgm:spPr/>
    </dgm:pt>
    <dgm:pt modelId="{22A790FC-BC02-4CFC-85EE-4B56C84BE5A7}" type="pres">
      <dgm:prSet presAssocID="{393F45F1-B61E-4E59-BE4B-483F6A341A23}" presName="compNode" presStyleCnt="0"/>
      <dgm:spPr/>
    </dgm:pt>
    <dgm:pt modelId="{2F62D5B3-5E00-4DBB-97EF-4467505F1B66}" type="pres">
      <dgm:prSet presAssocID="{393F45F1-B61E-4E59-BE4B-483F6A341A23}" presName="bgRect" presStyleLbl="bgShp" presStyleIdx="2" presStyleCnt="3"/>
      <dgm:spPr/>
    </dgm:pt>
    <dgm:pt modelId="{8BD06215-B5EF-4B4E-B550-D38EB198653D}" type="pres">
      <dgm:prSet presAssocID="{393F45F1-B61E-4E59-BE4B-483F6A341A23}"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Trophy"/>
        </a:ext>
      </dgm:extLst>
    </dgm:pt>
    <dgm:pt modelId="{EB065D14-446F-4716-9605-3CAB193D3E05}" type="pres">
      <dgm:prSet presAssocID="{393F45F1-B61E-4E59-BE4B-483F6A341A23}" presName="spaceRect" presStyleCnt="0"/>
      <dgm:spPr/>
    </dgm:pt>
    <dgm:pt modelId="{E5B267E1-23C5-4DE6-B256-31DBA7AEEB56}" type="pres">
      <dgm:prSet presAssocID="{393F45F1-B61E-4E59-BE4B-483F6A341A23}" presName="parTx" presStyleLbl="revTx" presStyleIdx="2" presStyleCnt="3">
        <dgm:presLayoutVars>
          <dgm:chMax val="0"/>
          <dgm:chPref val="0"/>
        </dgm:presLayoutVars>
      </dgm:prSet>
      <dgm:spPr/>
    </dgm:pt>
  </dgm:ptLst>
  <dgm:cxnLst>
    <dgm:cxn modelId="{8FCC0419-9453-4EA6-BA0C-DD5F54319CF3}" type="presOf" srcId="{393F45F1-B61E-4E59-BE4B-483F6A341A23}" destId="{E5B267E1-23C5-4DE6-B256-31DBA7AEEB56}" srcOrd="0" destOrd="0" presId="urn:microsoft.com/office/officeart/2018/2/layout/IconVerticalSolidList"/>
    <dgm:cxn modelId="{990AB75B-9107-460C-9A2B-D4EE54F7D857}" srcId="{19CBD4A2-0E42-44C9-9FAF-297760D72DEF}" destId="{9D0528D2-E7CA-4804-8BA5-81904831D056}" srcOrd="0" destOrd="0" parTransId="{C79B06FA-5715-4674-8E2A-49D5D417BC74}" sibTransId="{C37E9FD8-9352-485F-8763-59014A126846}"/>
    <dgm:cxn modelId="{DC31BD69-AFA1-4BD1-BF47-70B81217C629}" srcId="{19CBD4A2-0E42-44C9-9FAF-297760D72DEF}" destId="{F8D20DEC-3271-4E71-AB61-2B17863149C6}" srcOrd="1" destOrd="0" parTransId="{B20CD024-64EC-4677-8E71-700E8D24EE26}" sibTransId="{EB6D542E-EB67-453B-8F8A-009DDE10D63E}"/>
    <dgm:cxn modelId="{A6911D7B-097F-4F5A-93FA-59BA2B9826CC}" type="presOf" srcId="{9D0528D2-E7CA-4804-8BA5-81904831D056}" destId="{0DE305DF-0868-4B95-9FBC-7CCF2C916951}" srcOrd="0" destOrd="0" presId="urn:microsoft.com/office/officeart/2018/2/layout/IconVerticalSolidList"/>
    <dgm:cxn modelId="{4438CC7E-BD49-4AF0-AC7B-AB1B24C8EAC7}" type="presOf" srcId="{F8D20DEC-3271-4E71-AB61-2B17863149C6}" destId="{B6C6ADA5-E7EC-4FC3-9173-3A5405597B24}" srcOrd="0" destOrd="0" presId="urn:microsoft.com/office/officeart/2018/2/layout/IconVerticalSolidList"/>
    <dgm:cxn modelId="{BBD8A5E3-6785-49CD-9FAA-5CA0F90EE8C1}" srcId="{19CBD4A2-0E42-44C9-9FAF-297760D72DEF}" destId="{393F45F1-B61E-4E59-BE4B-483F6A341A23}" srcOrd="2" destOrd="0" parTransId="{A403660C-6B3B-4FCF-8C02-72AF01485DFB}" sibTransId="{1C4119FF-DFFF-43A2-B449-7879FD78BD60}"/>
    <dgm:cxn modelId="{CFA4B4EE-C126-4895-B8C7-6E3F03675DD1}" type="presOf" srcId="{19CBD4A2-0E42-44C9-9FAF-297760D72DEF}" destId="{0A8A1C8F-A899-4DFB-BD03-DB5182C4F635}" srcOrd="0" destOrd="0" presId="urn:microsoft.com/office/officeart/2018/2/layout/IconVerticalSolidList"/>
    <dgm:cxn modelId="{3894CFEE-4165-4AEA-BC31-B9A0429FEAFD}" type="presParOf" srcId="{0A8A1C8F-A899-4DFB-BD03-DB5182C4F635}" destId="{5CB9A067-6334-4D6B-935F-CC1AE7946759}" srcOrd="0" destOrd="0" presId="urn:microsoft.com/office/officeart/2018/2/layout/IconVerticalSolidList"/>
    <dgm:cxn modelId="{03070AC0-0D1C-49B5-A380-255820A0BF8E}" type="presParOf" srcId="{5CB9A067-6334-4D6B-935F-CC1AE7946759}" destId="{EDDC63A4-6524-4869-BC6B-4C05797B1A33}" srcOrd="0" destOrd="0" presId="urn:microsoft.com/office/officeart/2018/2/layout/IconVerticalSolidList"/>
    <dgm:cxn modelId="{25905B0C-5C8A-4DF7-A5D2-D1DD1426FA9E}" type="presParOf" srcId="{5CB9A067-6334-4D6B-935F-CC1AE7946759}" destId="{9E98B7CC-9538-45D2-8B8A-48B2315C9138}" srcOrd="1" destOrd="0" presId="urn:microsoft.com/office/officeart/2018/2/layout/IconVerticalSolidList"/>
    <dgm:cxn modelId="{DBF16AA7-0CCE-4B45-881B-8D09A0519274}" type="presParOf" srcId="{5CB9A067-6334-4D6B-935F-CC1AE7946759}" destId="{4A637BA6-5CE8-4FCB-AAFB-AEC4AC92CD23}" srcOrd="2" destOrd="0" presId="urn:microsoft.com/office/officeart/2018/2/layout/IconVerticalSolidList"/>
    <dgm:cxn modelId="{EEEA8AE3-EFBE-404D-8897-A6C22E195BB2}" type="presParOf" srcId="{5CB9A067-6334-4D6B-935F-CC1AE7946759}" destId="{0DE305DF-0868-4B95-9FBC-7CCF2C916951}" srcOrd="3" destOrd="0" presId="urn:microsoft.com/office/officeart/2018/2/layout/IconVerticalSolidList"/>
    <dgm:cxn modelId="{F1D0A3F5-E4A2-4E0B-A324-BBDA222A8C6C}" type="presParOf" srcId="{0A8A1C8F-A899-4DFB-BD03-DB5182C4F635}" destId="{8E3CAF53-9436-4BE6-A0D3-ED0AFE0C4368}" srcOrd="1" destOrd="0" presId="urn:microsoft.com/office/officeart/2018/2/layout/IconVerticalSolidList"/>
    <dgm:cxn modelId="{F9DA5547-3CA6-4DCD-899A-584BF9223A28}" type="presParOf" srcId="{0A8A1C8F-A899-4DFB-BD03-DB5182C4F635}" destId="{2A7EE41A-D679-46F5-AC4A-DF0F2AD6BC0B}" srcOrd="2" destOrd="0" presId="urn:microsoft.com/office/officeart/2018/2/layout/IconVerticalSolidList"/>
    <dgm:cxn modelId="{26441962-47C4-4FC8-B4FE-29E195826A54}" type="presParOf" srcId="{2A7EE41A-D679-46F5-AC4A-DF0F2AD6BC0B}" destId="{160D08A7-41E3-4EF9-AC7D-22DAE51D5D7C}" srcOrd="0" destOrd="0" presId="urn:microsoft.com/office/officeart/2018/2/layout/IconVerticalSolidList"/>
    <dgm:cxn modelId="{D871A648-FB81-4A37-8D33-7D7E4E5351E7}" type="presParOf" srcId="{2A7EE41A-D679-46F5-AC4A-DF0F2AD6BC0B}" destId="{92AEF2C7-7AD4-4838-B4D3-3DA7A57FFD39}" srcOrd="1" destOrd="0" presId="urn:microsoft.com/office/officeart/2018/2/layout/IconVerticalSolidList"/>
    <dgm:cxn modelId="{3EBDCFED-6211-4599-9A5E-965A564E208F}" type="presParOf" srcId="{2A7EE41A-D679-46F5-AC4A-DF0F2AD6BC0B}" destId="{F7A0CBA3-2080-46E1-AD5D-08115A73E2DB}" srcOrd="2" destOrd="0" presId="urn:microsoft.com/office/officeart/2018/2/layout/IconVerticalSolidList"/>
    <dgm:cxn modelId="{E40A83B1-614B-4A90-AA87-51C2A0D5272F}" type="presParOf" srcId="{2A7EE41A-D679-46F5-AC4A-DF0F2AD6BC0B}" destId="{B6C6ADA5-E7EC-4FC3-9173-3A5405597B24}" srcOrd="3" destOrd="0" presId="urn:microsoft.com/office/officeart/2018/2/layout/IconVerticalSolidList"/>
    <dgm:cxn modelId="{4F39D039-6AC5-48B7-8863-9C4E66DEB721}" type="presParOf" srcId="{0A8A1C8F-A899-4DFB-BD03-DB5182C4F635}" destId="{3153E50C-EEFB-4AB9-B4AE-1AD315A89B92}" srcOrd="3" destOrd="0" presId="urn:microsoft.com/office/officeart/2018/2/layout/IconVerticalSolidList"/>
    <dgm:cxn modelId="{EBDC7B91-CCAF-494C-AB0E-63DF56E31AC8}" type="presParOf" srcId="{0A8A1C8F-A899-4DFB-BD03-DB5182C4F635}" destId="{22A790FC-BC02-4CFC-85EE-4B56C84BE5A7}" srcOrd="4" destOrd="0" presId="urn:microsoft.com/office/officeart/2018/2/layout/IconVerticalSolidList"/>
    <dgm:cxn modelId="{81FD0A2E-AA05-42AF-B999-3AE002AE0CD1}" type="presParOf" srcId="{22A790FC-BC02-4CFC-85EE-4B56C84BE5A7}" destId="{2F62D5B3-5E00-4DBB-97EF-4467505F1B66}" srcOrd="0" destOrd="0" presId="urn:microsoft.com/office/officeart/2018/2/layout/IconVerticalSolidList"/>
    <dgm:cxn modelId="{87F80F40-37A9-404F-9120-EF65C08487AD}" type="presParOf" srcId="{22A790FC-BC02-4CFC-85EE-4B56C84BE5A7}" destId="{8BD06215-B5EF-4B4E-B550-D38EB198653D}" srcOrd="1" destOrd="0" presId="urn:microsoft.com/office/officeart/2018/2/layout/IconVerticalSolidList"/>
    <dgm:cxn modelId="{80C37923-B3F5-4654-BD72-A2DECC30E996}" type="presParOf" srcId="{22A790FC-BC02-4CFC-85EE-4B56C84BE5A7}" destId="{EB065D14-446F-4716-9605-3CAB193D3E05}" srcOrd="2" destOrd="0" presId="urn:microsoft.com/office/officeart/2018/2/layout/IconVerticalSolidList"/>
    <dgm:cxn modelId="{4F5C6F94-B73A-4CEC-8942-273037ED80D5}" type="presParOf" srcId="{22A790FC-BC02-4CFC-85EE-4B56C84BE5A7}" destId="{E5B267E1-23C5-4DE6-B256-31DBA7AEEB5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D74F4D-813F-4FFD-8EB5-C4BA01683D1C}" type="doc">
      <dgm:prSet loTypeId="urn:microsoft.com/office/officeart/2016/7/layout/RoundedRectangleTimeline" loCatId="process" qsTypeId="urn:microsoft.com/office/officeart/2005/8/quickstyle/simple1" qsCatId="simple" csTypeId="urn:microsoft.com/office/officeart/2005/8/colors/colorful2" csCatId="colorful" phldr="1"/>
      <dgm:spPr/>
      <dgm:t>
        <a:bodyPr/>
        <a:lstStyle/>
        <a:p>
          <a:endParaRPr lang="en-US"/>
        </a:p>
      </dgm:t>
    </dgm:pt>
    <dgm:pt modelId="{6DE24756-F8A6-4EFA-B5FB-E74672E3EDB7}">
      <dgm:prSet/>
      <dgm:spPr/>
      <dgm:t>
        <a:bodyPr/>
        <a:lstStyle/>
        <a:p>
          <a:r>
            <a:rPr lang="en-US"/>
            <a:t>1 Mar. 2022</a:t>
          </a:r>
        </a:p>
      </dgm:t>
    </dgm:pt>
    <dgm:pt modelId="{42394AB5-87B0-4418-B572-7D1DFB918739}" type="parTrans" cxnId="{F86E9CBE-584E-429D-8892-32B46F3DBE97}">
      <dgm:prSet/>
      <dgm:spPr/>
      <dgm:t>
        <a:bodyPr/>
        <a:lstStyle/>
        <a:p>
          <a:endParaRPr lang="en-US"/>
        </a:p>
      </dgm:t>
    </dgm:pt>
    <dgm:pt modelId="{427AAFC2-3F1C-46B8-B79D-A2CD2FCBCE32}" type="sibTrans" cxnId="{F86E9CBE-584E-429D-8892-32B46F3DBE97}">
      <dgm:prSet/>
      <dgm:spPr/>
      <dgm:t>
        <a:bodyPr/>
        <a:lstStyle/>
        <a:p>
          <a:endParaRPr lang="en-US"/>
        </a:p>
      </dgm:t>
    </dgm:pt>
    <dgm:pt modelId="{E4369F32-42A0-4F57-8473-FAC73B5E0A18}">
      <dgm:prSet/>
      <dgm:spPr/>
      <dgm:t>
        <a:bodyPr/>
        <a:lstStyle/>
        <a:p>
          <a:r>
            <a:rPr lang="en-US"/>
            <a:t>Open March 1, 2022</a:t>
          </a:r>
        </a:p>
      </dgm:t>
    </dgm:pt>
    <dgm:pt modelId="{EFEE411E-7892-485F-B885-199E8DA9199E}" type="parTrans" cxnId="{CFF12688-8780-424E-BC44-018B59C43D7F}">
      <dgm:prSet/>
      <dgm:spPr/>
      <dgm:t>
        <a:bodyPr/>
        <a:lstStyle/>
        <a:p>
          <a:endParaRPr lang="en-US"/>
        </a:p>
      </dgm:t>
    </dgm:pt>
    <dgm:pt modelId="{886BE15F-C36E-426F-A6E5-7DE1349D6A1B}" type="sibTrans" cxnId="{CFF12688-8780-424E-BC44-018B59C43D7F}">
      <dgm:prSet/>
      <dgm:spPr/>
      <dgm:t>
        <a:bodyPr/>
        <a:lstStyle/>
        <a:p>
          <a:endParaRPr lang="en-US"/>
        </a:p>
      </dgm:t>
    </dgm:pt>
    <dgm:pt modelId="{8E264169-F5ED-40EA-9E8A-68686278E07A}">
      <dgm:prSet/>
      <dgm:spPr/>
      <dgm:t>
        <a:bodyPr/>
        <a:lstStyle/>
        <a:p>
          <a:r>
            <a:rPr lang="en-US"/>
            <a:t>1 May 2022</a:t>
          </a:r>
        </a:p>
      </dgm:t>
    </dgm:pt>
    <dgm:pt modelId="{6F1498D9-1B8B-4A9D-B49B-843081FE355A}" type="parTrans" cxnId="{8FAEFFE2-D659-4E31-A73D-B20CC15C4D5F}">
      <dgm:prSet/>
      <dgm:spPr/>
      <dgm:t>
        <a:bodyPr/>
        <a:lstStyle/>
        <a:p>
          <a:endParaRPr lang="en-US"/>
        </a:p>
      </dgm:t>
    </dgm:pt>
    <dgm:pt modelId="{377F0A47-C99C-4262-BCA5-43B12CB38B73}" type="sibTrans" cxnId="{8FAEFFE2-D659-4E31-A73D-B20CC15C4D5F}">
      <dgm:prSet/>
      <dgm:spPr/>
      <dgm:t>
        <a:bodyPr/>
        <a:lstStyle/>
        <a:p>
          <a:endParaRPr lang="en-US"/>
        </a:p>
      </dgm:t>
    </dgm:pt>
    <dgm:pt modelId="{DD72697A-EE92-4E4D-9AE5-7A40D5ADEE9E}">
      <dgm:prSet/>
      <dgm:spPr/>
      <dgm:t>
        <a:bodyPr/>
        <a:lstStyle/>
        <a:p>
          <a:r>
            <a:rPr lang="en-US"/>
            <a:t>Must be received in hand or submitted online by May 1, 2022</a:t>
          </a:r>
        </a:p>
      </dgm:t>
    </dgm:pt>
    <dgm:pt modelId="{A75DDD7F-32C4-4112-B327-CF9D581C805E}" type="parTrans" cxnId="{25C6C165-26F4-4FE4-AF57-A4253C7CA386}">
      <dgm:prSet/>
      <dgm:spPr/>
      <dgm:t>
        <a:bodyPr/>
        <a:lstStyle/>
        <a:p>
          <a:endParaRPr lang="en-US"/>
        </a:p>
      </dgm:t>
    </dgm:pt>
    <dgm:pt modelId="{80C15E31-C838-4AF4-84B7-7792152A7FA3}" type="sibTrans" cxnId="{25C6C165-26F4-4FE4-AF57-A4253C7CA386}">
      <dgm:prSet/>
      <dgm:spPr/>
      <dgm:t>
        <a:bodyPr/>
        <a:lstStyle/>
        <a:p>
          <a:endParaRPr lang="en-US"/>
        </a:p>
      </dgm:t>
    </dgm:pt>
    <dgm:pt modelId="{F0CC2637-AED8-497B-9B7B-BBEFB48B0C33}">
      <dgm:prSet/>
      <dgm:spPr/>
      <dgm:t>
        <a:bodyPr/>
        <a:lstStyle/>
        <a:p>
          <a:r>
            <a:rPr lang="en-US"/>
            <a:t>30 June 2022</a:t>
          </a:r>
        </a:p>
      </dgm:t>
    </dgm:pt>
    <dgm:pt modelId="{91CCEA11-C23C-499F-BA3B-C525CA403084}" type="parTrans" cxnId="{0B38036D-C97C-481D-B129-411AFA1C1937}">
      <dgm:prSet/>
      <dgm:spPr/>
      <dgm:t>
        <a:bodyPr/>
        <a:lstStyle/>
        <a:p>
          <a:endParaRPr lang="en-US"/>
        </a:p>
      </dgm:t>
    </dgm:pt>
    <dgm:pt modelId="{F6324ECA-23EA-49DE-B27E-7FD4CEA3E24E}" type="sibTrans" cxnId="{0B38036D-C97C-481D-B129-411AFA1C1937}">
      <dgm:prSet/>
      <dgm:spPr/>
      <dgm:t>
        <a:bodyPr/>
        <a:lstStyle/>
        <a:p>
          <a:endParaRPr lang="en-US"/>
        </a:p>
      </dgm:t>
    </dgm:pt>
    <dgm:pt modelId="{AD6379B3-4AE5-4C55-8974-EFFD6DDDAE6D}">
      <dgm:prSet/>
      <dgm:spPr/>
      <dgm:t>
        <a:bodyPr/>
        <a:lstStyle/>
        <a:p>
          <a:r>
            <a:rPr lang="en-US"/>
            <a:t>Selected recipients will be contacted after June 30, 2022</a:t>
          </a:r>
        </a:p>
      </dgm:t>
    </dgm:pt>
    <dgm:pt modelId="{24D004A7-18A4-4CFC-9F06-BC5189A0CA8A}" type="parTrans" cxnId="{7C296DAC-0FDE-459F-9566-EDD2A1DF9A9E}">
      <dgm:prSet/>
      <dgm:spPr/>
      <dgm:t>
        <a:bodyPr/>
        <a:lstStyle/>
        <a:p>
          <a:endParaRPr lang="en-US"/>
        </a:p>
      </dgm:t>
    </dgm:pt>
    <dgm:pt modelId="{7A3F9B5B-AA2C-4002-9FFA-A2B58555A869}" type="sibTrans" cxnId="{7C296DAC-0FDE-459F-9566-EDD2A1DF9A9E}">
      <dgm:prSet/>
      <dgm:spPr/>
      <dgm:t>
        <a:bodyPr/>
        <a:lstStyle/>
        <a:p>
          <a:endParaRPr lang="en-US"/>
        </a:p>
      </dgm:t>
    </dgm:pt>
    <dgm:pt modelId="{EFF44E51-468A-4700-8DDC-E9EF8F6802E2}" type="pres">
      <dgm:prSet presAssocID="{7AD74F4D-813F-4FFD-8EB5-C4BA01683D1C}" presName="Name0" presStyleCnt="0">
        <dgm:presLayoutVars>
          <dgm:chMax/>
          <dgm:chPref/>
          <dgm:animLvl val="lvl"/>
        </dgm:presLayoutVars>
      </dgm:prSet>
      <dgm:spPr/>
    </dgm:pt>
    <dgm:pt modelId="{C385037B-1D5F-49A7-B212-DC11600F5E36}" type="pres">
      <dgm:prSet presAssocID="{6DE24756-F8A6-4EFA-B5FB-E74672E3EDB7}" presName="composite1" presStyleCnt="0"/>
      <dgm:spPr/>
    </dgm:pt>
    <dgm:pt modelId="{E2F546E3-AF9A-478E-9A0C-CDD6E631AE64}" type="pres">
      <dgm:prSet presAssocID="{6DE24756-F8A6-4EFA-B5FB-E74672E3EDB7}" presName="parent1" presStyleLbl="alignNode1" presStyleIdx="0" presStyleCnt="3">
        <dgm:presLayoutVars>
          <dgm:chMax val="1"/>
          <dgm:chPref val="1"/>
          <dgm:bulletEnabled val="1"/>
        </dgm:presLayoutVars>
      </dgm:prSet>
      <dgm:spPr/>
    </dgm:pt>
    <dgm:pt modelId="{3EA9E64A-998C-4348-9320-5614D94A9558}" type="pres">
      <dgm:prSet presAssocID="{6DE24756-F8A6-4EFA-B5FB-E74672E3EDB7}" presName="Childtext1" presStyleLbl="revTx" presStyleIdx="0" presStyleCnt="3">
        <dgm:presLayoutVars>
          <dgm:bulletEnabled val="1"/>
        </dgm:presLayoutVars>
      </dgm:prSet>
      <dgm:spPr/>
    </dgm:pt>
    <dgm:pt modelId="{DA4C67C3-0BE0-407E-A52D-6ADE01CC0146}" type="pres">
      <dgm:prSet presAssocID="{6DE24756-F8A6-4EFA-B5FB-E74672E3EDB7}" presName="ConnectLine1" presStyleLbl="sibTrans1D1" presStyleIdx="0" presStyleCnt="3"/>
      <dgm:spPr>
        <a:noFill/>
        <a:ln w="6350" cap="flat" cmpd="sng" algn="ctr">
          <a:solidFill>
            <a:schemeClr val="accent2">
              <a:hueOff val="0"/>
              <a:satOff val="0"/>
              <a:lumOff val="0"/>
              <a:alphaOff val="0"/>
            </a:schemeClr>
          </a:solidFill>
          <a:prstDash val="dash"/>
          <a:miter lim="800000"/>
        </a:ln>
        <a:effectLst/>
      </dgm:spPr>
    </dgm:pt>
    <dgm:pt modelId="{C2498ECD-DAEA-48B4-85A0-A239E6D6C18C}" type="pres">
      <dgm:prSet presAssocID="{6DE24756-F8A6-4EFA-B5FB-E74672E3EDB7}" presName="ConnectLineEnd1" presStyleLbl="lnNode1" presStyleIdx="0" presStyleCnt="3"/>
      <dgm:spPr/>
    </dgm:pt>
    <dgm:pt modelId="{25CFA69B-2AB8-4780-8087-236A9D2953D7}" type="pres">
      <dgm:prSet presAssocID="{6DE24756-F8A6-4EFA-B5FB-E74672E3EDB7}" presName="EmptyPane1" presStyleCnt="0"/>
      <dgm:spPr/>
    </dgm:pt>
    <dgm:pt modelId="{074E93A3-CECF-4509-A5AC-7C99FAA8B016}" type="pres">
      <dgm:prSet presAssocID="{427AAFC2-3F1C-46B8-B79D-A2CD2FCBCE32}" presName="spaceBetweenRectangles1" presStyleCnt="0"/>
      <dgm:spPr/>
    </dgm:pt>
    <dgm:pt modelId="{7204AAF6-D56C-4520-96FF-CDBBEE244AE1}" type="pres">
      <dgm:prSet presAssocID="{8E264169-F5ED-40EA-9E8A-68686278E07A}" presName="composite1" presStyleCnt="0"/>
      <dgm:spPr/>
    </dgm:pt>
    <dgm:pt modelId="{BAD014D9-C3F9-4FD8-9CC5-974FA5AF74D0}" type="pres">
      <dgm:prSet presAssocID="{8E264169-F5ED-40EA-9E8A-68686278E07A}" presName="parent1" presStyleLbl="alignNode1" presStyleIdx="1" presStyleCnt="3">
        <dgm:presLayoutVars>
          <dgm:chMax val="1"/>
          <dgm:chPref val="1"/>
          <dgm:bulletEnabled val="1"/>
        </dgm:presLayoutVars>
      </dgm:prSet>
      <dgm:spPr/>
    </dgm:pt>
    <dgm:pt modelId="{628F4169-0B92-4596-A37B-90FB41B43A35}" type="pres">
      <dgm:prSet presAssocID="{8E264169-F5ED-40EA-9E8A-68686278E07A}" presName="Childtext1" presStyleLbl="revTx" presStyleIdx="1" presStyleCnt="3">
        <dgm:presLayoutVars>
          <dgm:bulletEnabled val="1"/>
        </dgm:presLayoutVars>
      </dgm:prSet>
      <dgm:spPr/>
    </dgm:pt>
    <dgm:pt modelId="{3FC026D0-DFC6-4457-8F18-7B0467DAEE19}" type="pres">
      <dgm:prSet presAssocID="{8E264169-F5ED-40EA-9E8A-68686278E07A}" presName="ConnectLine1" presStyleLbl="sibTrans1D1" presStyleIdx="1" presStyleCnt="3"/>
      <dgm:spPr>
        <a:noFill/>
        <a:ln w="6350" cap="flat" cmpd="sng" algn="ctr">
          <a:solidFill>
            <a:schemeClr val="accent2">
              <a:hueOff val="-727682"/>
              <a:satOff val="-41964"/>
              <a:lumOff val="4314"/>
              <a:alphaOff val="0"/>
            </a:schemeClr>
          </a:solidFill>
          <a:prstDash val="dash"/>
          <a:miter lim="800000"/>
        </a:ln>
        <a:effectLst/>
      </dgm:spPr>
    </dgm:pt>
    <dgm:pt modelId="{CB834431-B070-44D9-9A52-149ABD7B04A2}" type="pres">
      <dgm:prSet presAssocID="{8E264169-F5ED-40EA-9E8A-68686278E07A}" presName="ConnectLineEnd1" presStyleLbl="lnNode1" presStyleIdx="1" presStyleCnt="3"/>
      <dgm:spPr/>
    </dgm:pt>
    <dgm:pt modelId="{74A50598-E1B7-496C-86B2-75FF14FBE8EA}" type="pres">
      <dgm:prSet presAssocID="{8E264169-F5ED-40EA-9E8A-68686278E07A}" presName="EmptyPane1" presStyleCnt="0"/>
      <dgm:spPr/>
    </dgm:pt>
    <dgm:pt modelId="{C8079175-E019-45E5-A375-2FCF3E874DA4}" type="pres">
      <dgm:prSet presAssocID="{377F0A47-C99C-4262-BCA5-43B12CB38B73}" presName="spaceBetweenRectangles1" presStyleCnt="0"/>
      <dgm:spPr/>
    </dgm:pt>
    <dgm:pt modelId="{F5B55DF0-2984-4FB9-A33C-F9695AC0D588}" type="pres">
      <dgm:prSet presAssocID="{F0CC2637-AED8-497B-9B7B-BBEFB48B0C33}" presName="composite1" presStyleCnt="0"/>
      <dgm:spPr/>
    </dgm:pt>
    <dgm:pt modelId="{1AEAF36E-C6E9-4F24-8712-72EFCF465C73}" type="pres">
      <dgm:prSet presAssocID="{F0CC2637-AED8-497B-9B7B-BBEFB48B0C33}" presName="parent1" presStyleLbl="alignNode1" presStyleIdx="2" presStyleCnt="3">
        <dgm:presLayoutVars>
          <dgm:chMax val="1"/>
          <dgm:chPref val="1"/>
          <dgm:bulletEnabled val="1"/>
        </dgm:presLayoutVars>
      </dgm:prSet>
      <dgm:spPr/>
    </dgm:pt>
    <dgm:pt modelId="{9ED406E8-00F7-4B73-AD6B-68B423BC7321}" type="pres">
      <dgm:prSet presAssocID="{F0CC2637-AED8-497B-9B7B-BBEFB48B0C33}" presName="Childtext1" presStyleLbl="revTx" presStyleIdx="2" presStyleCnt="3">
        <dgm:presLayoutVars>
          <dgm:bulletEnabled val="1"/>
        </dgm:presLayoutVars>
      </dgm:prSet>
      <dgm:spPr/>
    </dgm:pt>
    <dgm:pt modelId="{A0B831F3-A58A-4BCC-91F9-EDEB9EE37E59}" type="pres">
      <dgm:prSet presAssocID="{F0CC2637-AED8-497B-9B7B-BBEFB48B0C33}" presName="ConnectLine1" presStyleLbl="sibTrans1D1" presStyleIdx="2" presStyleCnt="3"/>
      <dgm:spPr>
        <a:noFill/>
        <a:ln w="6350" cap="flat" cmpd="sng" algn="ctr">
          <a:solidFill>
            <a:schemeClr val="accent2">
              <a:hueOff val="-1455363"/>
              <a:satOff val="-83928"/>
              <a:lumOff val="8628"/>
              <a:alphaOff val="0"/>
            </a:schemeClr>
          </a:solidFill>
          <a:prstDash val="dash"/>
          <a:miter lim="800000"/>
        </a:ln>
        <a:effectLst/>
      </dgm:spPr>
    </dgm:pt>
    <dgm:pt modelId="{6B5FF493-29F0-44D9-A249-4C2BD73F78D2}" type="pres">
      <dgm:prSet presAssocID="{F0CC2637-AED8-497B-9B7B-BBEFB48B0C33}" presName="ConnectLineEnd1" presStyleLbl="lnNode1" presStyleIdx="2" presStyleCnt="3"/>
      <dgm:spPr/>
    </dgm:pt>
    <dgm:pt modelId="{E661B908-0922-40DA-9F6C-8C6F3E914D5B}" type="pres">
      <dgm:prSet presAssocID="{F0CC2637-AED8-497B-9B7B-BBEFB48B0C33}" presName="EmptyPane1" presStyleCnt="0"/>
      <dgm:spPr/>
    </dgm:pt>
  </dgm:ptLst>
  <dgm:cxnLst>
    <dgm:cxn modelId="{7B17B610-B148-43B3-A9F1-1A0709265404}" type="presOf" srcId="{F0CC2637-AED8-497B-9B7B-BBEFB48B0C33}" destId="{1AEAF36E-C6E9-4F24-8712-72EFCF465C73}" srcOrd="0" destOrd="0" presId="urn:microsoft.com/office/officeart/2016/7/layout/RoundedRectangleTimeline"/>
    <dgm:cxn modelId="{CDB98B1E-FEB2-405D-8F46-A88404012B45}" type="presOf" srcId="{6DE24756-F8A6-4EFA-B5FB-E74672E3EDB7}" destId="{E2F546E3-AF9A-478E-9A0C-CDD6E631AE64}" srcOrd="0" destOrd="0" presId="urn:microsoft.com/office/officeart/2016/7/layout/RoundedRectangleTimeline"/>
    <dgm:cxn modelId="{3EBCC222-4F4D-468F-9FB4-F1F4802DCB84}" type="presOf" srcId="{AD6379B3-4AE5-4C55-8974-EFFD6DDDAE6D}" destId="{9ED406E8-00F7-4B73-AD6B-68B423BC7321}" srcOrd="0" destOrd="0" presId="urn:microsoft.com/office/officeart/2016/7/layout/RoundedRectangleTimeline"/>
    <dgm:cxn modelId="{A5A33D28-E36E-404D-9114-4B31847E01AB}" type="presOf" srcId="{E4369F32-42A0-4F57-8473-FAC73B5E0A18}" destId="{3EA9E64A-998C-4348-9320-5614D94A9558}" srcOrd="0" destOrd="0" presId="urn:microsoft.com/office/officeart/2016/7/layout/RoundedRectangleTimeline"/>
    <dgm:cxn modelId="{25C6C165-26F4-4FE4-AF57-A4253C7CA386}" srcId="{8E264169-F5ED-40EA-9E8A-68686278E07A}" destId="{DD72697A-EE92-4E4D-9AE5-7A40D5ADEE9E}" srcOrd="0" destOrd="0" parTransId="{A75DDD7F-32C4-4112-B327-CF9D581C805E}" sibTransId="{80C15E31-C838-4AF4-84B7-7792152A7FA3}"/>
    <dgm:cxn modelId="{0B38036D-C97C-481D-B129-411AFA1C1937}" srcId="{7AD74F4D-813F-4FFD-8EB5-C4BA01683D1C}" destId="{F0CC2637-AED8-497B-9B7B-BBEFB48B0C33}" srcOrd="2" destOrd="0" parTransId="{91CCEA11-C23C-499F-BA3B-C525CA403084}" sibTransId="{F6324ECA-23EA-49DE-B27E-7FD4CEA3E24E}"/>
    <dgm:cxn modelId="{5C2A1183-09BC-4DFD-881F-EC981524C0BD}" type="presOf" srcId="{7AD74F4D-813F-4FFD-8EB5-C4BA01683D1C}" destId="{EFF44E51-468A-4700-8DDC-E9EF8F6802E2}" srcOrd="0" destOrd="0" presId="urn:microsoft.com/office/officeart/2016/7/layout/RoundedRectangleTimeline"/>
    <dgm:cxn modelId="{CFF12688-8780-424E-BC44-018B59C43D7F}" srcId="{6DE24756-F8A6-4EFA-B5FB-E74672E3EDB7}" destId="{E4369F32-42A0-4F57-8473-FAC73B5E0A18}" srcOrd="0" destOrd="0" parTransId="{EFEE411E-7892-485F-B885-199E8DA9199E}" sibTransId="{886BE15F-C36E-426F-A6E5-7DE1349D6A1B}"/>
    <dgm:cxn modelId="{7C296DAC-0FDE-459F-9566-EDD2A1DF9A9E}" srcId="{F0CC2637-AED8-497B-9B7B-BBEFB48B0C33}" destId="{AD6379B3-4AE5-4C55-8974-EFFD6DDDAE6D}" srcOrd="0" destOrd="0" parTransId="{24D004A7-18A4-4CFC-9F06-BC5189A0CA8A}" sibTransId="{7A3F9B5B-AA2C-4002-9FFA-A2B58555A869}"/>
    <dgm:cxn modelId="{FED359AC-CEAD-4F21-967B-A76E5A1D1A99}" type="presOf" srcId="{DD72697A-EE92-4E4D-9AE5-7A40D5ADEE9E}" destId="{628F4169-0B92-4596-A37B-90FB41B43A35}" srcOrd="0" destOrd="0" presId="urn:microsoft.com/office/officeart/2016/7/layout/RoundedRectangleTimeline"/>
    <dgm:cxn modelId="{F86E9CBE-584E-429D-8892-32B46F3DBE97}" srcId="{7AD74F4D-813F-4FFD-8EB5-C4BA01683D1C}" destId="{6DE24756-F8A6-4EFA-B5FB-E74672E3EDB7}" srcOrd="0" destOrd="0" parTransId="{42394AB5-87B0-4418-B572-7D1DFB918739}" sibTransId="{427AAFC2-3F1C-46B8-B79D-A2CD2FCBCE32}"/>
    <dgm:cxn modelId="{C37E1BDB-9279-42A5-81D8-94DCCE1D3557}" type="presOf" srcId="{8E264169-F5ED-40EA-9E8A-68686278E07A}" destId="{BAD014D9-C3F9-4FD8-9CC5-974FA5AF74D0}" srcOrd="0" destOrd="0" presId="urn:microsoft.com/office/officeart/2016/7/layout/RoundedRectangleTimeline"/>
    <dgm:cxn modelId="{8FAEFFE2-D659-4E31-A73D-B20CC15C4D5F}" srcId="{7AD74F4D-813F-4FFD-8EB5-C4BA01683D1C}" destId="{8E264169-F5ED-40EA-9E8A-68686278E07A}" srcOrd="1" destOrd="0" parTransId="{6F1498D9-1B8B-4A9D-B49B-843081FE355A}" sibTransId="{377F0A47-C99C-4262-BCA5-43B12CB38B73}"/>
    <dgm:cxn modelId="{5A52852E-6140-4A4A-A0A3-A4FDE1897E9A}" type="presParOf" srcId="{EFF44E51-468A-4700-8DDC-E9EF8F6802E2}" destId="{C385037B-1D5F-49A7-B212-DC11600F5E36}" srcOrd="0" destOrd="0" presId="urn:microsoft.com/office/officeart/2016/7/layout/RoundedRectangleTimeline"/>
    <dgm:cxn modelId="{479CAD7A-C922-4636-BFB9-9AAD10314668}" type="presParOf" srcId="{C385037B-1D5F-49A7-B212-DC11600F5E36}" destId="{E2F546E3-AF9A-478E-9A0C-CDD6E631AE64}" srcOrd="0" destOrd="0" presId="urn:microsoft.com/office/officeart/2016/7/layout/RoundedRectangleTimeline"/>
    <dgm:cxn modelId="{A3DA371F-5A59-479C-9F91-5BA38C9310EA}" type="presParOf" srcId="{C385037B-1D5F-49A7-B212-DC11600F5E36}" destId="{3EA9E64A-998C-4348-9320-5614D94A9558}" srcOrd="1" destOrd="0" presId="urn:microsoft.com/office/officeart/2016/7/layout/RoundedRectangleTimeline"/>
    <dgm:cxn modelId="{4C7DF5C3-8453-4C0F-B03E-2398EA6C0110}" type="presParOf" srcId="{C385037B-1D5F-49A7-B212-DC11600F5E36}" destId="{DA4C67C3-0BE0-407E-A52D-6ADE01CC0146}" srcOrd="2" destOrd="0" presId="urn:microsoft.com/office/officeart/2016/7/layout/RoundedRectangleTimeline"/>
    <dgm:cxn modelId="{7EAC3208-4EC7-4213-AE7D-2019A2F928BE}" type="presParOf" srcId="{C385037B-1D5F-49A7-B212-DC11600F5E36}" destId="{C2498ECD-DAEA-48B4-85A0-A239E6D6C18C}" srcOrd="3" destOrd="0" presId="urn:microsoft.com/office/officeart/2016/7/layout/RoundedRectangleTimeline"/>
    <dgm:cxn modelId="{892E24BF-69EA-4129-912D-0192437B01E6}" type="presParOf" srcId="{C385037B-1D5F-49A7-B212-DC11600F5E36}" destId="{25CFA69B-2AB8-4780-8087-236A9D2953D7}" srcOrd="4" destOrd="0" presId="urn:microsoft.com/office/officeart/2016/7/layout/RoundedRectangleTimeline"/>
    <dgm:cxn modelId="{99211872-2EA4-4B1A-AEBA-E96722ECF1B4}" type="presParOf" srcId="{EFF44E51-468A-4700-8DDC-E9EF8F6802E2}" destId="{074E93A3-CECF-4509-A5AC-7C99FAA8B016}" srcOrd="1" destOrd="0" presId="urn:microsoft.com/office/officeart/2016/7/layout/RoundedRectangleTimeline"/>
    <dgm:cxn modelId="{7E4C758C-BDCC-47B5-8D26-266508FFB279}" type="presParOf" srcId="{EFF44E51-468A-4700-8DDC-E9EF8F6802E2}" destId="{7204AAF6-D56C-4520-96FF-CDBBEE244AE1}" srcOrd="2" destOrd="0" presId="urn:microsoft.com/office/officeart/2016/7/layout/RoundedRectangleTimeline"/>
    <dgm:cxn modelId="{22137435-5961-4DCA-BAC1-6A3C3D67EB03}" type="presParOf" srcId="{7204AAF6-D56C-4520-96FF-CDBBEE244AE1}" destId="{BAD014D9-C3F9-4FD8-9CC5-974FA5AF74D0}" srcOrd="0" destOrd="0" presId="urn:microsoft.com/office/officeart/2016/7/layout/RoundedRectangleTimeline"/>
    <dgm:cxn modelId="{8574AE9A-F416-466F-94B0-3CD46105C2DA}" type="presParOf" srcId="{7204AAF6-D56C-4520-96FF-CDBBEE244AE1}" destId="{628F4169-0B92-4596-A37B-90FB41B43A35}" srcOrd="1" destOrd="0" presId="urn:microsoft.com/office/officeart/2016/7/layout/RoundedRectangleTimeline"/>
    <dgm:cxn modelId="{FA763C7B-8DF9-49C8-B99C-1A9A765E7A11}" type="presParOf" srcId="{7204AAF6-D56C-4520-96FF-CDBBEE244AE1}" destId="{3FC026D0-DFC6-4457-8F18-7B0467DAEE19}" srcOrd="2" destOrd="0" presId="urn:microsoft.com/office/officeart/2016/7/layout/RoundedRectangleTimeline"/>
    <dgm:cxn modelId="{733CF3E6-060E-4CC5-80E3-C1E15C96F52D}" type="presParOf" srcId="{7204AAF6-D56C-4520-96FF-CDBBEE244AE1}" destId="{CB834431-B070-44D9-9A52-149ABD7B04A2}" srcOrd="3" destOrd="0" presId="urn:microsoft.com/office/officeart/2016/7/layout/RoundedRectangleTimeline"/>
    <dgm:cxn modelId="{BFDBD6DF-A606-40AF-B7F0-9A2764D77691}" type="presParOf" srcId="{7204AAF6-D56C-4520-96FF-CDBBEE244AE1}" destId="{74A50598-E1B7-496C-86B2-75FF14FBE8EA}" srcOrd="4" destOrd="0" presId="urn:microsoft.com/office/officeart/2016/7/layout/RoundedRectangleTimeline"/>
    <dgm:cxn modelId="{E28498F2-94FB-410E-9840-EB4FA86A799B}" type="presParOf" srcId="{EFF44E51-468A-4700-8DDC-E9EF8F6802E2}" destId="{C8079175-E019-45E5-A375-2FCF3E874DA4}" srcOrd="3" destOrd="0" presId="urn:microsoft.com/office/officeart/2016/7/layout/RoundedRectangleTimeline"/>
    <dgm:cxn modelId="{9F443886-7A29-4391-8F1E-0783A8F7E0AB}" type="presParOf" srcId="{EFF44E51-468A-4700-8DDC-E9EF8F6802E2}" destId="{F5B55DF0-2984-4FB9-A33C-F9695AC0D588}" srcOrd="4" destOrd="0" presId="urn:microsoft.com/office/officeart/2016/7/layout/RoundedRectangleTimeline"/>
    <dgm:cxn modelId="{60345EC8-A897-4FF1-A552-D944F08A59F5}" type="presParOf" srcId="{F5B55DF0-2984-4FB9-A33C-F9695AC0D588}" destId="{1AEAF36E-C6E9-4F24-8712-72EFCF465C73}" srcOrd="0" destOrd="0" presId="urn:microsoft.com/office/officeart/2016/7/layout/RoundedRectangleTimeline"/>
    <dgm:cxn modelId="{2828C44D-1BB5-44AB-992B-EB56F8811269}" type="presParOf" srcId="{F5B55DF0-2984-4FB9-A33C-F9695AC0D588}" destId="{9ED406E8-00F7-4B73-AD6B-68B423BC7321}" srcOrd="1" destOrd="0" presId="urn:microsoft.com/office/officeart/2016/7/layout/RoundedRectangleTimeline"/>
    <dgm:cxn modelId="{CAED6181-E94A-47AB-9F7F-8ECE6E9201ED}" type="presParOf" srcId="{F5B55DF0-2984-4FB9-A33C-F9695AC0D588}" destId="{A0B831F3-A58A-4BCC-91F9-EDEB9EE37E59}" srcOrd="2" destOrd="0" presId="urn:microsoft.com/office/officeart/2016/7/layout/RoundedRectangleTimeline"/>
    <dgm:cxn modelId="{E9530C0B-7654-4159-B9A8-3850DD182384}" type="presParOf" srcId="{F5B55DF0-2984-4FB9-A33C-F9695AC0D588}" destId="{6B5FF493-29F0-44D9-A249-4C2BD73F78D2}" srcOrd="3" destOrd="0" presId="urn:microsoft.com/office/officeart/2016/7/layout/RoundedRectangleTimeline"/>
    <dgm:cxn modelId="{A274F8F5-28EC-45A4-B4B0-FF4057EB2C61}" type="presParOf" srcId="{F5B55DF0-2984-4FB9-A33C-F9695AC0D588}" destId="{E661B908-0922-40DA-9F6C-8C6F3E914D5B}" srcOrd="4" destOrd="0" presId="urn:microsoft.com/office/officeart/2016/7/layout/RoundedRectangle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2969D13-052D-46D9-ABCF-03DF171FC8FA}" type="doc">
      <dgm:prSet loTypeId="urn:microsoft.com/office/officeart/2016/7/layout/VerticalSolidActionList" loCatId="List" qsTypeId="urn:microsoft.com/office/officeart/2005/8/quickstyle/simple2" qsCatId="simple" csTypeId="urn:microsoft.com/office/officeart/2005/8/colors/colorful2" csCatId="colorful" phldr="1"/>
      <dgm:spPr/>
      <dgm:t>
        <a:bodyPr/>
        <a:lstStyle/>
        <a:p>
          <a:endParaRPr lang="en-US"/>
        </a:p>
      </dgm:t>
    </dgm:pt>
    <dgm:pt modelId="{520FC376-F755-43BC-96C8-40AE29F5FC55}">
      <dgm:prSet/>
      <dgm:spPr/>
      <dgm:t>
        <a:bodyPr/>
        <a:lstStyle/>
        <a:p>
          <a:r>
            <a:rPr lang="en-US" dirty="0"/>
            <a:t>Submit</a:t>
          </a:r>
        </a:p>
      </dgm:t>
    </dgm:pt>
    <dgm:pt modelId="{BF1388DA-95A4-4B32-80E7-4C878E37DC06}" type="parTrans" cxnId="{BF4E7DE0-A168-48AC-B9DF-4AA3C90E68BE}">
      <dgm:prSet/>
      <dgm:spPr/>
      <dgm:t>
        <a:bodyPr/>
        <a:lstStyle/>
        <a:p>
          <a:endParaRPr lang="en-US"/>
        </a:p>
      </dgm:t>
    </dgm:pt>
    <dgm:pt modelId="{921EED08-5688-4B7D-AD2C-224380C12D30}" type="sibTrans" cxnId="{BF4E7DE0-A168-48AC-B9DF-4AA3C90E68BE}">
      <dgm:prSet/>
      <dgm:spPr/>
      <dgm:t>
        <a:bodyPr/>
        <a:lstStyle/>
        <a:p>
          <a:endParaRPr lang="en-US"/>
        </a:p>
      </dgm:t>
    </dgm:pt>
    <dgm:pt modelId="{DE6726A7-1EA0-4324-9D75-41EB1DADABF7}">
      <dgm:prSet/>
      <dgm:spPr/>
      <dgm:t>
        <a:bodyPr/>
        <a:lstStyle/>
        <a:p>
          <a:r>
            <a:rPr lang="en-US"/>
            <a:t>Applications can be submitted three ways: </a:t>
          </a:r>
        </a:p>
      </dgm:t>
    </dgm:pt>
    <dgm:pt modelId="{C0D559A2-06AA-400A-8CAD-D92B40325BE5}" type="parTrans" cxnId="{0C8F2CBF-CEA9-4D99-BE24-1210877D6AFF}">
      <dgm:prSet/>
      <dgm:spPr/>
      <dgm:t>
        <a:bodyPr/>
        <a:lstStyle/>
        <a:p>
          <a:endParaRPr lang="en-US"/>
        </a:p>
      </dgm:t>
    </dgm:pt>
    <dgm:pt modelId="{1C9F86D9-941F-485B-B9B6-406C329DF0E5}" type="sibTrans" cxnId="{0C8F2CBF-CEA9-4D99-BE24-1210877D6AFF}">
      <dgm:prSet/>
      <dgm:spPr/>
      <dgm:t>
        <a:bodyPr/>
        <a:lstStyle/>
        <a:p>
          <a:endParaRPr lang="en-US"/>
        </a:p>
      </dgm:t>
    </dgm:pt>
    <dgm:pt modelId="{931E6612-F67F-4E13-ABAC-2C452E7AA14D}">
      <dgm:prSet/>
      <dgm:spPr/>
      <dgm:t>
        <a:bodyPr/>
        <a:lstStyle/>
        <a:p>
          <a:r>
            <a:rPr lang="en-US"/>
            <a:t>Email</a:t>
          </a:r>
        </a:p>
      </dgm:t>
    </dgm:pt>
    <dgm:pt modelId="{5D4418CE-CD45-4AB1-8116-CA3684FEFC66}" type="parTrans" cxnId="{537E60C4-9D71-48A0-8D96-80ECABF873FB}">
      <dgm:prSet/>
      <dgm:spPr/>
      <dgm:t>
        <a:bodyPr/>
        <a:lstStyle/>
        <a:p>
          <a:endParaRPr lang="en-US"/>
        </a:p>
      </dgm:t>
    </dgm:pt>
    <dgm:pt modelId="{FFA57C65-4A35-4182-BBB6-04C86838B9B0}" type="sibTrans" cxnId="{537E60C4-9D71-48A0-8D96-80ECABF873FB}">
      <dgm:prSet/>
      <dgm:spPr/>
      <dgm:t>
        <a:bodyPr/>
        <a:lstStyle/>
        <a:p>
          <a:endParaRPr lang="en-US"/>
        </a:p>
      </dgm:t>
    </dgm:pt>
    <dgm:pt modelId="{B37EBAAD-6C5B-4061-B966-53E1EB1A5242}">
      <dgm:prSet/>
      <dgm:spPr/>
      <dgm:t>
        <a:bodyPr/>
        <a:lstStyle/>
        <a:p>
          <a:r>
            <a:rPr lang="en-US"/>
            <a:t>Email application and supporting documents to info@cohemo.org </a:t>
          </a:r>
        </a:p>
      </dgm:t>
    </dgm:pt>
    <dgm:pt modelId="{BE751660-A224-48EB-9BEB-728621B3885A}" type="parTrans" cxnId="{6A468887-FC9F-435A-8363-17AC5F8353F4}">
      <dgm:prSet/>
      <dgm:spPr/>
      <dgm:t>
        <a:bodyPr/>
        <a:lstStyle/>
        <a:p>
          <a:endParaRPr lang="en-US"/>
        </a:p>
      </dgm:t>
    </dgm:pt>
    <dgm:pt modelId="{07362DA4-01E3-4A51-8DF6-343CABF112F4}" type="sibTrans" cxnId="{6A468887-FC9F-435A-8363-17AC5F8353F4}">
      <dgm:prSet/>
      <dgm:spPr/>
      <dgm:t>
        <a:bodyPr/>
        <a:lstStyle/>
        <a:p>
          <a:endParaRPr lang="en-US"/>
        </a:p>
      </dgm:t>
    </dgm:pt>
    <dgm:pt modelId="{72BFF3F4-3B83-411E-B8D7-2BE7F1BEAF97}">
      <dgm:prSet/>
      <dgm:spPr/>
      <dgm:t>
        <a:bodyPr/>
        <a:lstStyle/>
        <a:p>
          <a:r>
            <a:rPr lang="en-US" dirty="0"/>
            <a:t>Online</a:t>
          </a:r>
        </a:p>
      </dgm:t>
    </dgm:pt>
    <dgm:pt modelId="{688E97D9-E832-4CA8-A001-49883D1BF62E}" type="parTrans" cxnId="{C7D0CECA-BA73-4573-938A-9799EB484AA4}">
      <dgm:prSet/>
      <dgm:spPr/>
      <dgm:t>
        <a:bodyPr/>
        <a:lstStyle/>
        <a:p>
          <a:endParaRPr lang="en-US"/>
        </a:p>
      </dgm:t>
    </dgm:pt>
    <dgm:pt modelId="{04A7A11F-4A96-40B9-9036-4C79C1CED1B4}" type="sibTrans" cxnId="{C7D0CECA-BA73-4573-938A-9799EB484AA4}">
      <dgm:prSet/>
      <dgm:spPr/>
      <dgm:t>
        <a:bodyPr/>
        <a:lstStyle/>
        <a:p>
          <a:endParaRPr lang="en-US"/>
        </a:p>
      </dgm:t>
    </dgm:pt>
    <dgm:pt modelId="{AEDA1BC0-B51F-475D-B42C-008FF4936A5F}">
      <dgm:prSet/>
      <dgm:spPr/>
      <dgm:t>
        <a:bodyPr/>
        <a:lstStyle/>
        <a:p>
          <a:r>
            <a:rPr lang="en-US"/>
            <a:t>You can submit your application and documents online at https://cohemo.org/support-resources/scholarships.html </a:t>
          </a:r>
        </a:p>
      </dgm:t>
    </dgm:pt>
    <dgm:pt modelId="{BFDEC211-0ADA-445F-8AAF-6F4C35262B6B}" type="parTrans" cxnId="{9F1D1BD8-0C3D-4061-8590-9CD1A91428DA}">
      <dgm:prSet/>
      <dgm:spPr/>
      <dgm:t>
        <a:bodyPr/>
        <a:lstStyle/>
        <a:p>
          <a:endParaRPr lang="en-US"/>
        </a:p>
      </dgm:t>
    </dgm:pt>
    <dgm:pt modelId="{B19C3D44-A4E9-47AE-AFB6-E0C64B4DF160}" type="sibTrans" cxnId="{9F1D1BD8-0C3D-4061-8590-9CD1A91428DA}">
      <dgm:prSet/>
      <dgm:spPr/>
      <dgm:t>
        <a:bodyPr/>
        <a:lstStyle/>
        <a:p>
          <a:endParaRPr lang="en-US"/>
        </a:p>
      </dgm:t>
    </dgm:pt>
    <dgm:pt modelId="{0CB65E33-CC1C-43BF-86DF-55B10B5ECCBB}">
      <dgm:prSet/>
      <dgm:spPr/>
      <dgm:t>
        <a:bodyPr/>
        <a:lstStyle/>
        <a:p>
          <a:r>
            <a:rPr lang="en-US"/>
            <a:t>Mail</a:t>
          </a:r>
        </a:p>
      </dgm:t>
    </dgm:pt>
    <dgm:pt modelId="{461A82FA-9927-41CA-A55B-FF50685B6C21}" type="parTrans" cxnId="{BFCC3748-7A7F-4B1D-BDE1-59F1B76B51BC}">
      <dgm:prSet/>
      <dgm:spPr/>
      <dgm:t>
        <a:bodyPr/>
        <a:lstStyle/>
        <a:p>
          <a:endParaRPr lang="en-US"/>
        </a:p>
      </dgm:t>
    </dgm:pt>
    <dgm:pt modelId="{82E994F7-44DD-405C-86E5-5D503CA08AD8}" type="sibTrans" cxnId="{BFCC3748-7A7F-4B1D-BDE1-59F1B76B51BC}">
      <dgm:prSet/>
      <dgm:spPr/>
      <dgm:t>
        <a:bodyPr/>
        <a:lstStyle/>
        <a:p>
          <a:endParaRPr lang="en-US"/>
        </a:p>
      </dgm:t>
    </dgm:pt>
    <dgm:pt modelId="{BF349E58-7DFD-45E8-8120-E7402C0F25AF}">
      <dgm:prSet/>
      <dgm:spPr/>
      <dgm:t>
        <a:bodyPr/>
        <a:lstStyle/>
        <a:p>
          <a:r>
            <a:rPr lang="en-US"/>
            <a:t>Mail application to NHF CO Office (be sure it arrives before May 1, 2022)</a:t>
          </a:r>
        </a:p>
      </dgm:t>
    </dgm:pt>
    <dgm:pt modelId="{F8B7A8B0-A148-4310-B05E-6C8F2507992C}" type="parTrans" cxnId="{07186212-1004-4958-8E69-C4E98590E78C}">
      <dgm:prSet/>
      <dgm:spPr/>
      <dgm:t>
        <a:bodyPr/>
        <a:lstStyle/>
        <a:p>
          <a:endParaRPr lang="en-US"/>
        </a:p>
      </dgm:t>
    </dgm:pt>
    <dgm:pt modelId="{BD4E1F8C-3991-43CA-9B0C-0D226356CFF0}" type="sibTrans" cxnId="{07186212-1004-4958-8E69-C4E98590E78C}">
      <dgm:prSet/>
      <dgm:spPr/>
      <dgm:t>
        <a:bodyPr/>
        <a:lstStyle/>
        <a:p>
          <a:endParaRPr lang="en-US"/>
        </a:p>
      </dgm:t>
    </dgm:pt>
    <dgm:pt modelId="{86B08EDB-608F-4412-97D4-6509187A58D9}" type="pres">
      <dgm:prSet presAssocID="{22969D13-052D-46D9-ABCF-03DF171FC8FA}" presName="Name0" presStyleCnt="0">
        <dgm:presLayoutVars>
          <dgm:dir/>
          <dgm:animLvl val="lvl"/>
          <dgm:resizeHandles val="exact"/>
        </dgm:presLayoutVars>
      </dgm:prSet>
      <dgm:spPr/>
    </dgm:pt>
    <dgm:pt modelId="{03A8A16E-4139-48AF-B3BA-8B14253D8E26}" type="pres">
      <dgm:prSet presAssocID="{520FC376-F755-43BC-96C8-40AE29F5FC55}" presName="linNode" presStyleCnt="0"/>
      <dgm:spPr/>
    </dgm:pt>
    <dgm:pt modelId="{443068DC-B2F4-4835-BA9C-0820B14D37C3}" type="pres">
      <dgm:prSet presAssocID="{520FC376-F755-43BC-96C8-40AE29F5FC55}" presName="parentText" presStyleLbl="alignNode1" presStyleIdx="0" presStyleCnt="4">
        <dgm:presLayoutVars>
          <dgm:chMax val="1"/>
          <dgm:bulletEnabled/>
        </dgm:presLayoutVars>
      </dgm:prSet>
      <dgm:spPr/>
    </dgm:pt>
    <dgm:pt modelId="{139B8DB5-044E-4336-B849-F6A9A776642A}" type="pres">
      <dgm:prSet presAssocID="{520FC376-F755-43BC-96C8-40AE29F5FC55}" presName="descendantText" presStyleLbl="alignAccFollowNode1" presStyleIdx="0" presStyleCnt="4">
        <dgm:presLayoutVars>
          <dgm:bulletEnabled/>
        </dgm:presLayoutVars>
      </dgm:prSet>
      <dgm:spPr/>
    </dgm:pt>
    <dgm:pt modelId="{02C35BA4-2EC6-469E-B9F5-34FDFFAC5015}" type="pres">
      <dgm:prSet presAssocID="{921EED08-5688-4B7D-AD2C-224380C12D30}" presName="sp" presStyleCnt="0"/>
      <dgm:spPr/>
    </dgm:pt>
    <dgm:pt modelId="{A74FE6EA-D11C-4E23-95B4-466C08210311}" type="pres">
      <dgm:prSet presAssocID="{931E6612-F67F-4E13-ABAC-2C452E7AA14D}" presName="linNode" presStyleCnt="0"/>
      <dgm:spPr/>
    </dgm:pt>
    <dgm:pt modelId="{B2575D07-EAFA-4264-9BF2-016904EF2786}" type="pres">
      <dgm:prSet presAssocID="{931E6612-F67F-4E13-ABAC-2C452E7AA14D}" presName="parentText" presStyleLbl="alignNode1" presStyleIdx="1" presStyleCnt="4">
        <dgm:presLayoutVars>
          <dgm:chMax val="1"/>
          <dgm:bulletEnabled/>
        </dgm:presLayoutVars>
      </dgm:prSet>
      <dgm:spPr/>
    </dgm:pt>
    <dgm:pt modelId="{AA13327F-B9AD-4D74-B06A-47984B73FDB7}" type="pres">
      <dgm:prSet presAssocID="{931E6612-F67F-4E13-ABAC-2C452E7AA14D}" presName="descendantText" presStyleLbl="alignAccFollowNode1" presStyleIdx="1" presStyleCnt="4">
        <dgm:presLayoutVars>
          <dgm:bulletEnabled/>
        </dgm:presLayoutVars>
      </dgm:prSet>
      <dgm:spPr/>
    </dgm:pt>
    <dgm:pt modelId="{46D525FE-72EF-47C7-9A71-D2FE3DFBE30A}" type="pres">
      <dgm:prSet presAssocID="{FFA57C65-4A35-4182-BBB6-04C86838B9B0}" presName="sp" presStyleCnt="0"/>
      <dgm:spPr/>
    </dgm:pt>
    <dgm:pt modelId="{1652E02B-AD0B-446F-977C-9B646DFFB4F1}" type="pres">
      <dgm:prSet presAssocID="{72BFF3F4-3B83-411E-B8D7-2BE7F1BEAF97}" presName="linNode" presStyleCnt="0"/>
      <dgm:spPr/>
    </dgm:pt>
    <dgm:pt modelId="{745453D7-B6B9-4239-9E44-4D04E47872ED}" type="pres">
      <dgm:prSet presAssocID="{72BFF3F4-3B83-411E-B8D7-2BE7F1BEAF97}" presName="parentText" presStyleLbl="alignNode1" presStyleIdx="2" presStyleCnt="4">
        <dgm:presLayoutVars>
          <dgm:chMax val="1"/>
          <dgm:bulletEnabled/>
        </dgm:presLayoutVars>
      </dgm:prSet>
      <dgm:spPr/>
    </dgm:pt>
    <dgm:pt modelId="{0175B3E6-D572-4938-85C9-9EE3513AC322}" type="pres">
      <dgm:prSet presAssocID="{72BFF3F4-3B83-411E-B8D7-2BE7F1BEAF97}" presName="descendantText" presStyleLbl="alignAccFollowNode1" presStyleIdx="2" presStyleCnt="4">
        <dgm:presLayoutVars>
          <dgm:bulletEnabled/>
        </dgm:presLayoutVars>
      </dgm:prSet>
      <dgm:spPr/>
    </dgm:pt>
    <dgm:pt modelId="{1BD0246B-4210-48F2-9349-B8CEF65F0862}" type="pres">
      <dgm:prSet presAssocID="{04A7A11F-4A96-40B9-9036-4C79C1CED1B4}" presName="sp" presStyleCnt="0"/>
      <dgm:spPr/>
    </dgm:pt>
    <dgm:pt modelId="{14B3C078-D653-452A-BC38-23EDC6C2D384}" type="pres">
      <dgm:prSet presAssocID="{0CB65E33-CC1C-43BF-86DF-55B10B5ECCBB}" presName="linNode" presStyleCnt="0"/>
      <dgm:spPr/>
    </dgm:pt>
    <dgm:pt modelId="{AAB66A9A-3F70-423A-9988-523F0905F52B}" type="pres">
      <dgm:prSet presAssocID="{0CB65E33-CC1C-43BF-86DF-55B10B5ECCBB}" presName="parentText" presStyleLbl="alignNode1" presStyleIdx="3" presStyleCnt="4">
        <dgm:presLayoutVars>
          <dgm:chMax val="1"/>
          <dgm:bulletEnabled/>
        </dgm:presLayoutVars>
      </dgm:prSet>
      <dgm:spPr/>
    </dgm:pt>
    <dgm:pt modelId="{A0D6FB7F-01FA-4685-8D30-1036C213FD7D}" type="pres">
      <dgm:prSet presAssocID="{0CB65E33-CC1C-43BF-86DF-55B10B5ECCBB}" presName="descendantText" presStyleLbl="alignAccFollowNode1" presStyleIdx="3" presStyleCnt="4">
        <dgm:presLayoutVars>
          <dgm:bulletEnabled/>
        </dgm:presLayoutVars>
      </dgm:prSet>
      <dgm:spPr/>
    </dgm:pt>
  </dgm:ptLst>
  <dgm:cxnLst>
    <dgm:cxn modelId="{07186212-1004-4958-8E69-C4E98590E78C}" srcId="{0CB65E33-CC1C-43BF-86DF-55B10B5ECCBB}" destId="{BF349E58-7DFD-45E8-8120-E7402C0F25AF}" srcOrd="0" destOrd="0" parTransId="{F8B7A8B0-A148-4310-B05E-6C8F2507992C}" sibTransId="{BD4E1F8C-3991-43CA-9B0C-0D226356CFF0}"/>
    <dgm:cxn modelId="{CC28E622-F66F-469D-B316-85BAD6CECEB6}" type="presOf" srcId="{AEDA1BC0-B51F-475D-B42C-008FF4936A5F}" destId="{0175B3E6-D572-4938-85C9-9EE3513AC322}" srcOrd="0" destOrd="0" presId="urn:microsoft.com/office/officeart/2016/7/layout/VerticalSolidActionList"/>
    <dgm:cxn modelId="{A6134437-FE4E-4FF7-BB7B-92655FD8BB04}" type="presOf" srcId="{BF349E58-7DFD-45E8-8120-E7402C0F25AF}" destId="{A0D6FB7F-01FA-4685-8D30-1036C213FD7D}" srcOrd="0" destOrd="0" presId="urn:microsoft.com/office/officeart/2016/7/layout/VerticalSolidActionList"/>
    <dgm:cxn modelId="{BFCC3748-7A7F-4B1D-BDE1-59F1B76B51BC}" srcId="{22969D13-052D-46D9-ABCF-03DF171FC8FA}" destId="{0CB65E33-CC1C-43BF-86DF-55B10B5ECCBB}" srcOrd="3" destOrd="0" parTransId="{461A82FA-9927-41CA-A55B-FF50685B6C21}" sibTransId="{82E994F7-44DD-405C-86E5-5D503CA08AD8}"/>
    <dgm:cxn modelId="{D1FCA471-1B8E-41E7-BA3B-D534E6CFA7A1}" type="presOf" srcId="{72BFF3F4-3B83-411E-B8D7-2BE7F1BEAF97}" destId="{745453D7-B6B9-4239-9E44-4D04E47872ED}" srcOrd="0" destOrd="0" presId="urn:microsoft.com/office/officeart/2016/7/layout/VerticalSolidActionList"/>
    <dgm:cxn modelId="{1A3AAD51-BCF0-498E-A508-505023BA3874}" type="presOf" srcId="{DE6726A7-1EA0-4324-9D75-41EB1DADABF7}" destId="{139B8DB5-044E-4336-B849-F6A9A776642A}" srcOrd="0" destOrd="0" presId="urn:microsoft.com/office/officeart/2016/7/layout/VerticalSolidActionList"/>
    <dgm:cxn modelId="{A4243A87-8E9F-4298-807D-9252E739CD54}" type="presOf" srcId="{520FC376-F755-43BC-96C8-40AE29F5FC55}" destId="{443068DC-B2F4-4835-BA9C-0820B14D37C3}" srcOrd="0" destOrd="0" presId="urn:microsoft.com/office/officeart/2016/7/layout/VerticalSolidActionList"/>
    <dgm:cxn modelId="{6A468887-FC9F-435A-8363-17AC5F8353F4}" srcId="{931E6612-F67F-4E13-ABAC-2C452E7AA14D}" destId="{B37EBAAD-6C5B-4061-B966-53E1EB1A5242}" srcOrd="0" destOrd="0" parTransId="{BE751660-A224-48EB-9BEB-728621B3885A}" sibTransId="{07362DA4-01E3-4A51-8DF6-343CABF112F4}"/>
    <dgm:cxn modelId="{AC122797-C7A7-48D8-BAED-2C835036F5DE}" type="presOf" srcId="{0CB65E33-CC1C-43BF-86DF-55B10B5ECCBB}" destId="{AAB66A9A-3F70-423A-9988-523F0905F52B}" srcOrd="0" destOrd="0" presId="urn:microsoft.com/office/officeart/2016/7/layout/VerticalSolidActionList"/>
    <dgm:cxn modelId="{ED9B59A3-AFEB-4845-A615-6C1E3DCB3781}" type="presOf" srcId="{B37EBAAD-6C5B-4061-B966-53E1EB1A5242}" destId="{AA13327F-B9AD-4D74-B06A-47984B73FDB7}" srcOrd="0" destOrd="0" presId="urn:microsoft.com/office/officeart/2016/7/layout/VerticalSolidActionList"/>
    <dgm:cxn modelId="{0C8F2CBF-CEA9-4D99-BE24-1210877D6AFF}" srcId="{520FC376-F755-43BC-96C8-40AE29F5FC55}" destId="{DE6726A7-1EA0-4324-9D75-41EB1DADABF7}" srcOrd="0" destOrd="0" parTransId="{C0D559A2-06AA-400A-8CAD-D92B40325BE5}" sibTransId="{1C9F86D9-941F-485B-B9B6-406C329DF0E5}"/>
    <dgm:cxn modelId="{537E60C4-9D71-48A0-8D96-80ECABF873FB}" srcId="{22969D13-052D-46D9-ABCF-03DF171FC8FA}" destId="{931E6612-F67F-4E13-ABAC-2C452E7AA14D}" srcOrd="1" destOrd="0" parTransId="{5D4418CE-CD45-4AB1-8116-CA3684FEFC66}" sibTransId="{FFA57C65-4A35-4182-BBB6-04C86838B9B0}"/>
    <dgm:cxn modelId="{C7D0CECA-BA73-4573-938A-9799EB484AA4}" srcId="{22969D13-052D-46D9-ABCF-03DF171FC8FA}" destId="{72BFF3F4-3B83-411E-B8D7-2BE7F1BEAF97}" srcOrd="2" destOrd="0" parTransId="{688E97D9-E832-4CA8-A001-49883D1BF62E}" sibTransId="{04A7A11F-4A96-40B9-9036-4C79C1CED1B4}"/>
    <dgm:cxn modelId="{DB0EFECA-3246-4F27-A241-944B7313580C}" type="presOf" srcId="{931E6612-F67F-4E13-ABAC-2C452E7AA14D}" destId="{B2575D07-EAFA-4264-9BF2-016904EF2786}" srcOrd="0" destOrd="0" presId="urn:microsoft.com/office/officeart/2016/7/layout/VerticalSolidActionList"/>
    <dgm:cxn modelId="{9F1D1BD8-0C3D-4061-8590-9CD1A91428DA}" srcId="{72BFF3F4-3B83-411E-B8D7-2BE7F1BEAF97}" destId="{AEDA1BC0-B51F-475D-B42C-008FF4936A5F}" srcOrd="0" destOrd="0" parTransId="{BFDEC211-0ADA-445F-8AAF-6F4C35262B6B}" sibTransId="{B19C3D44-A4E9-47AE-AFB6-E0C64B4DF160}"/>
    <dgm:cxn modelId="{BF4E7DE0-A168-48AC-B9DF-4AA3C90E68BE}" srcId="{22969D13-052D-46D9-ABCF-03DF171FC8FA}" destId="{520FC376-F755-43BC-96C8-40AE29F5FC55}" srcOrd="0" destOrd="0" parTransId="{BF1388DA-95A4-4B32-80E7-4C878E37DC06}" sibTransId="{921EED08-5688-4B7D-AD2C-224380C12D30}"/>
    <dgm:cxn modelId="{2A339FE9-D1BA-4EEC-8D2B-9DED23CC3666}" type="presOf" srcId="{22969D13-052D-46D9-ABCF-03DF171FC8FA}" destId="{86B08EDB-608F-4412-97D4-6509187A58D9}" srcOrd="0" destOrd="0" presId="urn:microsoft.com/office/officeart/2016/7/layout/VerticalSolidActionList"/>
    <dgm:cxn modelId="{9FB34DC7-AF33-4C46-8080-CC09BB431F35}" type="presParOf" srcId="{86B08EDB-608F-4412-97D4-6509187A58D9}" destId="{03A8A16E-4139-48AF-B3BA-8B14253D8E26}" srcOrd="0" destOrd="0" presId="urn:microsoft.com/office/officeart/2016/7/layout/VerticalSolidActionList"/>
    <dgm:cxn modelId="{31E4FD68-C3F2-44E6-9992-E110FB98D2DB}" type="presParOf" srcId="{03A8A16E-4139-48AF-B3BA-8B14253D8E26}" destId="{443068DC-B2F4-4835-BA9C-0820B14D37C3}" srcOrd="0" destOrd="0" presId="urn:microsoft.com/office/officeart/2016/7/layout/VerticalSolidActionList"/>
    <dgm:cxn modelId="{17B4E36C-59AA-499E-BD65-02789D57FDB3}" type="presParOf" srcId="{03A8A16E-4139-48AF-B3BA-8B14253D8E26}" destId="{139B8DB5-044E-4336-B849-F6A9A776642A}" srcOrd="1" destOrd="0" presId="urn:microsoft.com/office/officeart/2016/7/layout/VerticalSolidActionList"/>
    <dgm:cxn modelId="{0069F99C-C000-45EC-AB93-C7AF39AA49E0}" type="presParOf" srcId="{86B08EDB-608F-4412-97D4-6509187A58D9}" destId="{02C35BA4-2EC6-469E-B9F5-34FDFFAC5015}" srcOrd="1" destOrd="0" presId="urn:microsoft.com/office/officeart/2016/7/layout/VerticalSolidActionList"/>
    <dgm:cxn modelId="{E8CD5797-19FD-4332-90FE-61607F126DC8}" type="presParOf" srcId="{86B08EDB-608F-4412-97D4-6509187A58D9}" destId="{A74FE6EA-D11C-4E23-95B4-466C08210311}" srcOrd="2" destOrd="0" presId="urn:microsoft.com/office/officeart/2016/7/layout/VerticalSolidActionList"/>
    <dgm:cxn modelId="{58785123-E0F8-41B6-878C-9F18149D3977}" type="presParOf" srcId="{A74FE6EA-D11C-4E23-95B4-466C08210311}" destId="{B2575D07-EAFA-4264-9BF2-016904EF2786}" srcOrd="0" destOrd="0" presId="urn:microsoft.com/office/officeart/2016/7/layout/VerticalSolidActionList"/>
    <dgm:cxn modelId="{A0A54977-5288-4231-B847-D4E3FADA051E}" type="presParOf" srcId="{A74FE6EA-D11C-4E23-95B4-466C08210311}" destId="{AA13327F-B9AD-4D74-B06A-47984B73FDB7}" srcOrd="1" destOrd="0" presId="urn:microsoft.com/office/officeart/2016/7/layout/VerticalSolidActionList"/>
    <dgm:cxn modelId="{F6C01447-3E76-4EA3-AA69-B59621A83CCA}" type="presParOf" srcId="{86B08EDB-608F-4412-97D4-6509187A58D9}" destId="{46D525FE-72EF-47C7-9A71-D2FE3DFBE30A}" srcOrd="3" destOrd="0" presId="urn:microsoft.com/office/officeart/2016/7/layout/VerticalSolidActionList"/>
    <dgm:cxn modelId="{59D85EB5-7392-487F-AD29-B5AF80E56F40}" type="presParOf" srcId="{86B08EDB-608F-4412-97D4-6509187A58D9}" destId="{1652E02B-AD0B-446F-977C-9B646DFFB4F1}" srcOrd="4" destOrd="0" presId="urn:microsoft.com/office/officeart/2016/7/layout/VerticalSolidActionList"/>
    <dgm:cxn modelId="{F6240718-C7AE-406D-AFB3-4EB4577D109D}" type="presParOf" srcId="{1652E02B-AD0B-446F-977C-9B646DFFB4F1}" destId="{745453D7-B6B9-4239-9E44-4D04E47872ED}" srcOrd="0" destOrd="0" presId="urn:microsoft.com/office/officeart/2016/7/layout/VerticalSolidActionList"/>
    <dgm:cxn modelId="{942164B4-9721-4000-A12F-A49CD3312756}" type="presParOf" srcId="{1652E02B-AD0B-446F-977C-9B646DFFB4F1}" destId="{0175B3E6-D572-4938-85C9-9EE3513AC322}" srcOrd="1" destOrd="0" presId="urn:microsoft.com/office/officeart/2016/7/layout/VerticalSolidActionList"/>
    <dgm:cxn modelId="{0C8D28C2-B745-4139-9E23-6126F57E4FEC}" type="presParOf" srcId="{86B08EDB-608F-4412-97D4-6509187A58D9}" destId="{1BD0246B-4210-48F2-9349-B8CEF65F0862}" srcOrd="5" destOrd="0" presId="urn:microsoft.com/office/officeart/2016/7/layout/VerticalSolidActionList"/>
    <dgm:cxn modelId="{C8A61D79-B49F-4127-8DF4-E82B6A42CE37}" type="presParOf" srcId="{86B08EDB-608F-4412-97D4-6509187A58D9}" destId="{14B3C078-D653-452A-BC38-23EDC6C2D384}" srcOrd="6" destOrd="0" presId="urn:microsoft.com/office/officeart/2016/7/layout/VerticalSolidActionList"/>
    <dgm:cxn modelId="{228E8C0C-A42C-410A-BCB7-C8F83C4038A7}" type="presParOf" srcId="{14B3C078-D653-452A-BC38-23EDC6C2D384}" destId="{AAB66A9A-3F70-423A-9988-523F0905F52B}" srcOrd="0" destOrd="0" presId="urn:microsoft.com/office/officeart/2016/7/layout/VerticalSolidActionList"/>
    <dgm:cxn modelId="{1F39393A-EB16-41FF-AE6C-27F752C397D9}" type="presParOf" srcId="{14B3C078-D653-452A-BC38-23EDC6C2D384}" destId="{A0D6FB7F-01FA-4685-8D30-1036C213FD7D}" srcOrd="1" destOrd="0" presId="urn:microsoft.com/office/officeart/2016/7/layout/VerticalSolid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26A7047-CE89-49C2-A5D0-8944D5B5AEC0}"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EEB0B06F-0877-495F-AB2E-0F364AACC665}">
      <dgm:prSet/>
      <dgm:spPr/>
      <dgm:t>
        <a:bodyPr/>
        <a:lstStyle/>
        <a:p>
          <a:r>
            <a:rPr lang="en-US" u="sng">
              <a:hlinkClick xmlns:r="http://schemas.openxmlformats.org/officeDocument/2006/relationships" r:id="rId1"/>
            </a:rPr>
            <a:t>https://www.hemophilia.org/community-resources/financial-assistance/scholarships</a:t>
          </a:r>
          <a:r>
            <a:rPr lang="en-US"/>
            <a:t> </a:t>
          </a:r>
        </a:p>
      </dgm:t>
    </dgm:pt>
    <dgm:pt modelId="{E6FEFDCB-167A-4AE5-B3FA-D013DE90BA7D}" type="parTrans" cxnId="{0FE5CA0A-8389-45AC-B470-D11B66E73D72}">
      <dgm:prSet/>
      <dgm:spPr/>
      <dgm:t>
        <a:bodyPr/>
        <a:lstStyle/>
        <a:p>
          <a:endParaRPr lang="en-US"/>
        </a:p>
      </dgm:t>
    </dgm:pt>
    <dgm:pt modelId="{E8F64513-BCA3-4802-A795-63D0B64BBC28}" type="sibTrans" cxnId="{0FE5CA0A-8389-45AC-B470-D11B66E73D72}">
      <dgm:prSet/>
      <dgm:spPr/>
      <dgm:t>
        <a:bodyPr/>
        <a:lstStyle/>
        <a:p>
          <a:endParaRPr lang="en-US"/>
        </a:p>
      </dgm:t>
    </dgm:pt>
    <dgm:pt modelId="{A79CA920-22ED-49A0-9023-81A16CCA1E47}">
      <dgm:prSet/>
      <dgm:spPr/>
      <dgm:t>
        <a:bodyPr/>
        <a:lstStyle/>
        <a:p>
          <a:r>
            <a:rPr lang="en-US" u="sng">
              <a:hlinkClick xmlns:r="http://schemas.openxmlformats.org/officeDocument/2006/relationships" r:id="rId2"/>
            </a:rPr>
            <a:t>https://www.hemophiliafed.org/scholarships/</a:t>
          </a:r>
          <a:r>
            <a:rPr lang="en-US"/>
            <a:t> </a:t>
          </a:r>
        </a:p>
      </dgm:t>
    </dgm:pt>
    <dgm:pt modelId="{AF08CA6C-BEA7-4F70-8E5A-1ADA0F6FA898}" type="parTrans" cxnId="{35843633-A0CC-4C79-9637-DA83BC1B908A}">
      <dgm:prSet/>
      <dgm:spPr/>
      <dgm:t>
        <a:bodyPr/>
        <a:lstStyle/>
        <a:p>
          <a:endParaRPr lang="en-US"/>
        </a:p>
      </dgm:t>
    </dgm:pt>
    <dgm:pt modelId="{46065C61-2FA9-4507-A217-8368735DB8C4}" type="sibTrans" cxnId="{35843633-A0CC-4C79-9637-DA83BC1B908A}">
      <dgm:prSet/>
      <dgm:spPr/>
      <dgm:t>
        <a:bodyPr/>
        <a:lstStyle/>
        <a:p>
          <a:endParaRPr lang="en-US"/>
        </a:p>
      </dgm:t>
    </dgm:pt>
    <dgm:pt modelId="{47282111-5C6D-4EB9-A0A3-5FA5C3819393}">
      <dgm:prSet/>
      <dgm:spPr/>
      <dgm:t>
        <a:bodyPr/>
        <a:lstStyle/>
        <a:p>
          <a:r>
            <a:rPr lang="en-US" u="sng">
              <a:hlinkClick xmlns:r="http://schemas.openxmlformats.org/officeDocument/2006/relationships" r:id="rId3"/>
            </a:rPr>
            <a:t>http://colkeen.org/beth-carew-new/</a:t>
          </a:r>
          <a:r>
            <a:rPr lang="en-US"/>
            <a:t> </a:t>
          </a:r>
        </a:p>
      </dgm:t>
    </dgm:pt>
    <dgm:pt modelId="{CCF858CF-4D6B-4E75-A8B7-F754763213B0}" type="parTrans" cxnId="{E78DD42A-21FB-4C9B-9C01-2C97C2D39E99}">
      <dgm:prSet/>
      <dgm:spPr/>
      <dgm:t>
        <a:bodyPr/>
        <a:lstStyle/>
        <a:p>
          <a:endParaRPr lang="en-US"/>
        </a:p>
      </dgm:t>
    </dgm:pt>
    <dgm:pt modelId="{7555583E-2C08-4CB8-A82F-3DEB085ACDC9}" type="sibTrans" cxnId="{E78DD42A-21FB-4C9B-9C01-2C97C2D39E99}">
      <dgm:prSet/>
      <dgm:spPr/>
      <dgm:t>
        <a:bodyPr/>
        <a:lstStyle/>
        <a:p>
          <a:endParaRPr lang="en-US"/>
        </a:p>
      </dgm:t>
    </dgm:pt>
    <dgm:pt modelId="{27A9461D-E94E-4620-9214-6BAD7F7837FE}" type="pres">
      <dgm:prSet presAssocID="{826A7047-CE89-49C2-A5D0-8944D5B5AEC0}" presName="linear" presStyleCnt="0">
        <dgm:presLayoutVars>
          <dgm:animLvl val="lvl"/>
          <dgm:resizeHandles val="exact"/>
        </dgm:presLayoutVars>
      </dgm:prSet>
      <dgm:spPr/>
    </dgm:pt>
    <dgm:pt modelId="{4A815CF7-E5DC-45C4-B011-7D75CC49F901}" type="pres">
      <dgm:prSet presAssocID="{EEB0B06F-0877-495F-AB2E-0F364AACC665}" presName="parentText" presStyleLbl="node1" presStyleIdx="0" presStyleCnt="3">
        <dgm:presLayoutVars>
          <dgm:chMax val="0"/>
          <dgm:bulletEnabled val="1"/>
        </dgm:presLayoutVars>
      </dgm:prSet>
      <dgm:spPr/>
    </dgm:pt>
    <dgm:pt modelId="{4AF82531-AB51-42FE-88EE-1B9F88E2AF1D}" type="pres">
      <dgm:prSet presAssocID="{E8F64513-BCA3-4802-A795-63D0B64BBC28}" presName="spacer" presStyleCnt="0"/>
      <dgm:spPr/>
    </dgm:pt>
    <dgm:pt modelId="{F96C9595-B9D4-46A4-9028-684CB801433E}" type="pres">
      <dgm:prSet presAssocID="{A79CA920-22ED-49A0-9023-81A16CCA1E47}" presName="parentText" presStyleLbl="node1" presStyleIdx="1" presStyleCnt="3">
        <dgm:presLayoutVars>
          <dgm:chMax val="0"/>
          <dgm:bulletEnabled val="1"/>
        </dgm:presLayoutVars>
      </dgm:prSet>
      <dgm:spPr/>
    </dgm:pt>
    <dgm:pt modelId="{A6674E4C-BFE2-48AF-B9E5-95E877DE6ED3}" type="pres">
      <dgm:prSet presAssocID="{46065C61-2FA9-4507-A217-8368735DB8C4}" presName="spacer" presStyleCnt="0"/>
      <dgm:spPr/>
    </dgm:pt>
    <dgm:pt modelId="{5B86B7E4-2596-4A90-9844-8D3DE8A78213}" type="pres">
      <dgm:prSet presAssocID="{47282111-5C6D-4EB9-A0A3-5FA5C3819393}" presName="parentText" presStyleLbl="node1" presStyleIdx="2" presStyleCnt="3">
        <dgm:presLayoutVars>
          <dgm:chMax val="0"/>
          <dgm:bulletEnabled val="1"/>
        </dgm:presLayoutVars>
      </dgm:prSet>
      <dgm:spPr/>
    </dgm:pt>
  </dgm:ptLst>
  <dgm:cxnLst>
    <dgm:cxn modelId="{0FE5CA0A-8389-45AC-B470-D11B66E73D72}" srcId="{826A7047-CE89-49C2-A5D0-8944D5B5AEC0}" destId="{EEB0B06F-0877-495F-AB2E-0F364AACC665}" srcOrd="0" destOrd="0" parTransId="{E6FEFDCB-167A-4AE5-B3FA-D013DE90BA7D}" sibTransId="{E8F64513-BCA3-4802-A795-63D0B64BBC28}"/>
    <dgm:cxn modelId="{2AB9DF1D-4E72-4A41-A731-76C063570A27}" type="presOf" srcId="{A79CA920-22ED-49A0-9023-81A16CCA1E47}" destId="{F96C9595-B9D4-46A4-9028-684CB801433E}" srcOrd="0" destOrd="0" presId="urn:microsoft.com/office/officeart/2005/8/layout/vList2"/>
    <dgm:cxn modelId="{E78DD42A-21FB-4C9B-9C01-2C97C2D39E99}" srcId="{826A7047-CE89-49C2-A5D0-8944D5B5AEC0}" destId="{47282111-5C6D-4EB9-A0A3-5FA5C3819393}" srcOrd="2" destOrd="0" parTransId="{CCF858CF-4D6B-4E75-A8B7-F754763213B0}" sibTransId="{7555583E-2C08-4CB8-A82F-3DEB085ACDC9}"/>
    <dgm:cxn modelId="{35843633-A0CC-4C79-9637-DA83BC1B908A}" srcId="{826A7047-CE89-49C2-A5D0-8944D5B5AEC0}" destId="{A79CA920-22ED-49A0-9023-81A16CCA1E47}" srcOrd="1" destOrd="0" parTransId="{AF08CA6C-BEA7-4F70-8E5A-1ADA0F6FA898}" sibTransId="{46065C61-2FA9-4507-A217-8368735DB8C4}"/>
    <dgm:cxn modelId="{427B5543-5D15-454F-A8A6-A73E6F67F07C}" type="presOf" srcId="{826A7047-CE89-49C2-A5D0-8944D5B5AEC0}" destId="{27A9461D-E94E-4620-9214-6BAD7F7837FE}" srcOrd="0" destOrd="0" presId="urn:microsoft.com/office/officeart/2005/8/layout/vList2"/>
    <dgm:cxn modelId="{8ACF71C9-D85F-4698-9C26-B7A1C84805E7}" type="presOf" srcId="{47282111-5C6D-4EB9-A0A3-5FA5C3819393}" destId="{5B86B7E4-2596-4A90-9844-8D3DE8A78213}" srcOrd="0" destOrd="0" presId="urn:microsoft.com/office/officeart/2005/8/layout/vList2"/>
    <dgm:cxn modelId="{DDB469D8-804F-4773-A1A8-F4D05BC216CD}" type="presOf" srcId="{EEB0B06F-0877-495F-AB2E-0F364AACC665}" destId="{4A815CF7-E5DC-45C4-B011-7D75CC49F901}" srcOrd="0" destOrd="0" presId="urn:microsoft.com/office/officeart/2005/8/layout/vList2"/>
    <dgm:cxn modelId="{9AE4CA3D-EFFE-43F6-A595-D7105862961A}" type="presParOf" srcId="{27A9461D-E94E-4620-9214-6BAD7F7837FE}" destId="{4A815CF7-E5DC-45C4-B011-7D75CC49F901}" srcOrd="0" destOrd="0" presId="urn:microsoft.com/office/officeart/2005/8/layout/vList2"/>
    <dgm:cxn modelId="{8E3656A6-5E95-43BA-9BA3-8B102D229EEF}" type="presParOf" srcId="{27A9461D-E94E-4620-9214-6BAD7F7837FE}" destId="{4AF82531-AB51-42FE-88EE-1B9F88E2AF1D}" srcOrd="1" destOrd="0" presId="urn:microsoft.com/office/officeart/2005/8/layout/vList2"/>
    <dgm:cxn modelId="{2AB1AEF7-8F8F-4262-9A03-A2EF2C7C7E2E}" type="presParOf" srcId="{27A9461D-E94E-4620-9214-6BAD7F7837FE}" destId="{F96C9595-B9D4-46A4-9028-684CB801433E}" srcOrd="2" destOrd="0" presId="urn:microsoft.com/office/officeart/2005/8/layout/vList2"/>
    <dgm:cxn modelId="{A1EC910C-0214-438A-A0A7-457EDE1E16B9}" type="presParOf" srcId="{27A9461D-E94E-4620-9214-6BAD7F7837FE}" destId="{A6674E4C-BFE2-48AF-B9E5-95E877DE6ED3}" srcOrd="3" destOrd="0" presId="urn:microsoft.com/office/officeart/2005/8/layout/vList2"/>
    <dgm:cxn modelId="{E5349EFB-A7BF-4409-9214-37CA0DD7EA4C}" type="presParOf" srcId="{27A9461D-E94E-4620-9214-6BAD7F7837FE}" destId="{5B86B7E4-2596-4A90-9844-8D3DE8A78213}"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DC63A4-6524-4869-BC6B-4C05797B1A33}">
      <dsp:nvSpPr>
        <dsp:cNvPr id="0" name=""/>
        <dsp:cNvSpPr/>
      </dsp:nvSpPr>
      <dsp:spPr>
        <a:xfrm>
          <a:off x="0" y="719"/>
          <a:ext cx="6588691" cy="168437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E98B7CC-9538-45D2-8B8A-48B2315C9138}">
      <dsp:nvSpPr>
        <dsp:cNvPr id="0" name=""/>
        <dsp:cNvSpPr/>
      </dsp:nvSpPr>
      <dsp:spPr>
        <a:xfrm>
          <a:off x="509522" y="379703"/>
          <a:ext cx="926404" cy="92640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DE305DF-0868-4B95-9FBC-7CCF2C916951}">
      <dsp:nvSpPr>
        <dsp:cNvPr id="0" name=""/>
        <dsp:cNvSpPr/>
      </dsp:nvSpPr>
      <dsp:spPr>
        <a:xfrm>
          <a:off x="1945450" y="719"/>
          <a:ext cx="4643240" cy="16843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263" tIns="178263" rIns="178263" bIns="178263" numCol="1" spcCol="1270" anchor="ctr" anchorCtr="0">
          <a:noAutofit/>
        </a:bodyPr>
        <a:lstStyle/>
        <a:p>
          <a:pPr marL="0" lvl="0" indent="0" algn="l" defTabSz="1111250">
            <a:lnSpc>
              <a:spcPct val="90000"/>
            </a:lnSpc>
            <a:spcBef>
              <a:spcPct val="0"/>
            </a:spcBef>
            <a:spcAft>
              <a:spcPct val="35000"/>
            </a:spcAft>
            <a:buNone/>
          </a:pPr>
          <a:r>
            <a:rPr lang="en-US" sz="2500" kern="1200"/>
            <a:t>The Colorado Chapter Scholarship awards at minimum a $1,000 award </a:t>
          </a:r>
        </a:p>
      </dsp:txBody>
      <dsp:txXfrm>
        <a:off x="1945450" y="719"/>
        <a:ext cx="4643240" cy="1684372"/>
      </dsp:txXfrm>
    </dsp:sp>
    <dsp:sp modelId="{160D08A7-41E3-4EF9-AC7D-22DAE51D5D7C}">
      <dsp:nvSpPr>
        <dsp:cNvPr id="0" name=""/>
        <dsp:cNvSpPr/>
      </dsp:nvSpPr>
      <dsp:spPr>
        <a:xfrm>
          <a:off x="0" y="2106185"/>
          <a:ext cx="6588691" cy="168437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2AEF2C7-7AD4-4838-B4D3-3DA7A57FFD39}">
      <dsp:nvSpPr>
        <dsp:cNvPr id="0" name=""/>
        <dsp:cNvSpPr/>
      </dsp:nvSpPr>
      <dsp:spPr>
        <a:xfrm>
          <a:off x="509522" y="2485169"/>
          <a:ext cx="926404" cy="92640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6C6ADA5-E7EC-4FC3-9173-3A5405597B24}">
      <dsp:nvSpPr>
        <dsp:cNvPr id="0" name=""/>
        <dsp:cNvSpPr/>
      </dsp:nvSpPr>
      <dsp:spPr>
        <a:xfrm>
          <a:off x="1945450" y="2106185"/>
          <a:ext cx="4643240" cy="16843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263" tIns="178263" rIns="178263" bIns="178263" numCol="1" spcCol="1270" anchor="ctr" anchorCtr="0">
          <a:noAutofit/>
        </a:bodyPr>
        <a:lstStyle/>
        <a:p>
          <a:pPr marL="0" lvl="0" indent="0" algn="l" defTabSz="1111250">
            <a:lnSpc>
              <a:spcPct val="90000"/>
            </a:lnSpc>
            <a:spcBef>
              <a:spcPct val="0"/>
            </a:spcBef>
            <a:spcAft>
              <a:spcPct val="35000"/>
            </a:spcAft>
            <a:buNone/>
          </a:pPr>
          <a:r>
            <a:rPr lang="en-US" sz="2500" kern="1200"/>
            <a:t>The Jana Marie Lambert Memorial award of $1,500</a:t>
          </a:r>
        </a:p>
      </dsp:txBody>
      <dsp:txXfrm>
        <a:off x="1945450" y="2106185"/>
        <a:ext cx="4643240" cy="1684372"/>
      </dsp:txXfrm>
    </dsp:sp>
    <dsp:sp modelId="{2F62D5B3-5E00-4DBB-97EF-4467505F1B66}">
      <dsp:nvSpPr>
        <dsp:cNvPr id="0" name=""/>
        <dsp:cNvSpPr/>
      </dsp:nvSpPr>
      <dsp:spPr>
        <a:xfrm>
          <a:off x="0" y="4211650"/>
          <a:ext cx="6588691" cy="168437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BD06215-B5EF-4B4E-B550-D38EB198653D}">
      <dsp:nvSpPr>
        <dsp:cNvPr id="0" name=""/>
        <dsp:cNvSpPr/>
      </dsp:nvSpPr>
      <dsp:spPr>
        <a:xfrm>
          <a:off x="509522" y="4590634"/>
          <a:ext cx="926404" cy="92640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5B267E1-23C5-4DE6-B256-31DBA7AEEB56}">
      <dsp:nvSpPr>
        <dsp:cNvPr id="0" name=""/>
        <dsp:cNvSpPr/>
      </dsp:nvSpPr>
      <dsp:spPr>
        <a:xfrm>
          <a:off x="1945450" y="4211650"/>
          <a:ext cx="4643240" cy="16843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263" tIns="178263" rIns="178263" bIns="178263" numCol="1" spcCol="1270" anchor="ctr" anchorCtr="0">
          <a:noAutofit/>
        </a:bodyPr>
        <a:lstStyle/>
        <a:p>
          <a:pPr marL="0" lvl="0" indent="0" algn="l" defTabSz="1111250">
            <a:lnSpc>
              <a:spcPct val="90000"/>
            </a:lnSpc>
            <a:spcBef>
              <a:spcPct val="0"/>
            </a:spcBef>
            <a:spcAft>
              <a:spcPct val="35000"/>
            </a:spcAft>
            <a:buNone/>
          </a:pPr>
          <a:r>
            <a:rPr lang="en-US" sz="2500" kern="1200"/>
            <a:t>You will be considered for </a:t>
          </a:r>
          <a:r>
            <a:rPr lang="en-US" sz="2500" b="1" kern="1200"/>
            <a:t>both </a:t>
          </a:r>
          <a:r>
            <a:rPr lang="en-US" sz="2500" kern="1200"/>
            <a:t>awards per one application.</a:t>
          </a:r>
        </a:p>
      </dsp:txBody>
      <dsp:txXfrm>
        <a:off x="1945450" y="4211650"/>
        <a:ext cx="4643240" cy="16843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F546E3-AF9A-478E-9A0C-CDD6E631AE64}">
      <dsp:nvSpPr>
        <dsp:cNvPr id="0" name=""/>
        <dsp:cNvSpPr/>
      </dsp:nvSpPr>
      <dsp:spPr>
        <a:xfrm rot="16200000">
          <a:off x="1172680" y="1519555"/>
          <a:ext cx="472627" cy="1687165"/>
        </a:xfrm>
        <a:prstGeom prst="round2Same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1">
          <a:noAutofit/>
        </a:bodyPr>
        <a:lstStyle/>
        <a:p>
          <a:pPr marL="0" lvl="0" indent="0" algn="ctr" defTabSz="622300">
            <a:lnSpc>
              <a:spcPct val="90000"/>
            </a:lnSpc>
            <a:spcBef>
              <a:spcPct val="0"/>
            </a:spcBef>
            <a:spcAft>
              <a:spcPct val="35000"/>
            </a:spcAft>
            <a:buNone/>
          </a:pPr>
          <a:r>
            <a:rPr lang="en-US" sz="1400" kern="1200"/>
            <a:t>1 Mar. 2022</a:t>
          </a:r>
        </a:p>
      </dsp:txBody>
      <dsp:txXfrm rot="5400000">
        <a:off x="588483" y="2149896"/>
        <a:ext cx="1664093" cy="426483"/>
      </dsp:txXfrm>
    </dsp:sp>
    <dsp:sp modelId="{3EA9E64A-998C-4348-9320-5614D94A9558}">
      <dsp:nvSpPr>
        <dsp:cNvPr id="0" name=""/>
        <dsp:cNvSpPr/>
      </dsp:nvSpPr>
      <dsp:spPr>
        <a:xfrm>
          <a:off x="3023" y="0"/>
          <a:ext cx="2811941" cy="16541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106680" numCol="1" spcCol="1270" anchor="b" anchorCtr="1">
          <a:noAutofit/>
        </a:bodyPr>
        <a:lstStyle/>
        <a:p>
          <a:pPr marL="0" lvl="0" indent="0" algn="ctr" defTabSz="622300">
            <a:lnSpc>
              <a:spcPct val="90000"/>
            </a:lnSpc>
            <a:spcBef>
              <a:spcPct val="0"/>
            </a:spcBef>
            <a:spcAft>
              <a:spcPct val="35000"/>
            </a:spcAft>
            <a:buNone/>
          </a:pPr>
          <a:r>
            <a:rPr lang="en-US" sz="1400" kern="1200"/>
            <a:t>Open March 1, 2022</a:t>
          </a:r>
        </a:p>
      </dsp:txBody>
      <dsp:txXfrm>
        <a:off x="3023" y="0"/>
        <a:ext cx="2811941" cy="1654196"/>
      </dsp:txXfrm>
    </dsp:sp>
    <dsp:sp modelId="{DA4C67C3-0BE0-407E-A52D-6ADE01CC0146}">
      <dsp:nvSpPr>
        <dsp:cNvPr id="0" name=""/>
        <dsp:cNvSpPr/>
      </dsp:nvSpPr>
      <dsp:spPr>
        <a:xfrm>
          <a:off x="1408994" y="1748722"/>
          <a:ext cx="0" cy="378102"/>
        </a:xfrm>
        <a:prstGeom prst="line">
          <a:avLst/>
        </a:prstGeom>
        <a:noFill/>
        <a:ln w="6350" cap="flat" cmpd="sng" algn="ctr">
          <a:solidFill>
            <a:schemeClr val="accent2">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C2498ECD-DAEA-48B4-85A0-A239E6D6C18C}">
      <dsp:nvSpPr>
        <dsp:cNvPr id="0" name=""/>
        <dsp:cNvSpPr/>
      </dsp:nvSpPr>
      <dsp:spPr>
        <a:xfrm>
          <a:off x="1361731" y="1654196"/>
          <a:ext cx="94525" cy="94525"/>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AD014D9-C3F9-4FD8-9CC5-974FA5AF74D0}">
      <dsp:nvSpPr>
        <dsp:cNvPr id="0" name=""/>
        <dsp:cNvSpPr/>
      </dsp:nvSpPr>
      <dsp:spPr>
        <a:xfrm>
          <a:off x="2252576" y="2126824"/>
          <a:ext cx="1687165" cy="472627"/>
        </a:xfrm>
        <a:prstGeom prst="rect">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1">
          <a:noAutofit/>
        </a:bodyPr>
        <a:lstStyle/>
        <a:p>
          <a:pPr marL="0" lvl="0" indent="0" algn="ctr" defTabSz="622300">
            <a:lnSpc>
              <a:spcPct val="90000"/>
            </a:lnSpc>
            <a:spcBef>
              <a:spcPct val="0"/>
            </a:spcBef>
            <a:spcAft>
              <a:spcPct val="35000"/>
            </a:spcAft>
            <a:buNone/>
          </a:pPr>
          <a:r>
            <a:rPr lang="en-US" sz="1400" kern="1200"/>
            <a:t>1 May 2022</a:t>
          </a:r>
        </a:p>
      </dsp:txBody>
      <dsp:txXfrm>
        <a:off x="2252576" y="2126824"/>
        <a:ext cx="1687165" cy="472627"/>
      </dsp:txXfrm>
    </dsp:sp>
    <dsp:sp modelId="{628F4169-0B92-4596-A37B-90FB41B43A35}">
      <dsp:nvSpPr>
        <dsp:cNvPr id="0" name=""/>
        <dsp:cNvSpPr/>
      </dsp:nvSpPr>
      <dsp:spPr>
        <a:xfrm>
          <a:off x="1690188" y="3072079"/>
          <a:ext cx="2811941" cy="16541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06680" rIns="0" bIns="0" numCol="1" spcCol="1270" anchor="t" anchorCtr="1">
          <a:noAutofit/>
        </a:bodyPr>
        <a:lstStyle/>
        <a:p>
          <a:pPr marL="0" lvl="0" indent="0" algn="ctr" defTabSz="622300">
            <a:lnSpc>
              <a:spcPct val="90000"/>
            </a:lnSpc>
            <a:spcBef>
              <a:spcPct val="0"/>
            </a:spcBef>
            <a:spcAft>
              <a:spcPct val="35000"/>
            </a:spcAft>
            <a:buNone/>
          </a:pPr>
          <a:r>
            <a:rPr lang="en-US" sz="1400" kern="1200"/>
            <a:t>Must be received in hand or submitted online by May 1, 2022</a:t>
          </a:r>
        </a:p>
      </dsp:txBody>
      <dsp:txXfrm>
        <a:off x="1690188" y="3072079"/>
        <a:ext cx="2811941" cy="1654196"/>
      </dsp:txXfrm>
    </dsp:sp>
    <dsp:sp modelId="{3FC026D0-DFC6-4457-8F18-7B0467DAEE19}">
      <dsp:nvSpPr>
        <dsp:cNvPr id="0" name=""/>
        <dsp:cNvSpPr/>
      </dsp:nvSpPr>
      <dsp:spPr>
        <a:xfrm>
          <a:off x="3096159" y="2599451"/>
          <a:ext cx="0" cy="378102"/>
        </a:xfrm>
        <a:prstGeom prst="line">
          <a:avLst/>
        </a:prstGeom>
        <a:noFill/>
        <a:ln w="6350" cap="flat" cmpd="sng" algn="ctr">
          <a:solidFill>
            <a:schemeClr val="accent2">
              <a:hueOff val="-727682"/>
              <a:satOff val="-41964"/>
              <a:lumOff val="4314"/>
              <a:alphaOff val="0"/>
            </a:schemeClr>
          </a:solidFill>
          <a:prstDash val="dash"/>
          <a:miter lim="800000"/>
        </a:ln>
        <a:effectLst/>
      </dsp:spPr>
      <dsp:style>
        <a:lnRef idx="1">
          <a:scrgbClr r="0" g="0" b="0"/>
        </a:lnRef>
        <a:fillRef idx="0">
          <a:scrgbClr r="0" g="0" b="0"/>
        </a:fillRef>
        <a:effectRef idx="0">
          <a:scrgbClr r="0" g="0" b="0"/>
        </a:effectRef>
        <a:fontRef idx="minor"/>
      </dsp:style>
    </dsp:sp>
    <dsp:sp modelId="{CB834431-B070-44D9-9A52-149ABD7B04A2}">
      <dsp:nvSpPr>
        <dsp:cNvPr id="0" name=""/>
        <dsp:cNvSpPr/>
      </dsp:nvSpPr>
      <dsp:spPr>
        <a:xfrm>
          <a:off x="3048896" y="2977553"/>
          <a:ext cx="94525" cy="94525"/>
        </a:xfrm>
        <a:prstGeom prst="ellipse">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AEAF36E-C6E9-4F24-8712-72EFCF465C73}">
      <dsp:nvSpPr>
        <dsp:cNvPr id="0" name=""/>
        <dsp:cNvSpPr/>
      </dsp:nvSpPr>
      <dsp:spPr>
        <a:xfrm rot="5400000">
          <a:off x="4547010" y="1519555"/>
          <a:ext cx="472627" cy="1687165"/>
        </a:xfrm>
        <a:prstGeom prst="round2Same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1">
          <a:noAutofit/>
        </a:bodyPr>
        <a:lstStyle/>
        <a:p>
          <a:pPr marL="0" lvl="0" indent="0" algn="ctr" defTabSz="622300">
            <a:lnSpc>
              <a:spcPct val="90000"/>
            </a:lnSpc>
            <a:spcBef>
              <a:spcPct val="0"/>
            </a:spcBef>
            <a:spcAft>
              <a:spcPct val="35000"/>
            </a:spcAft>
            <a:buNone/>
          </a:pPr>
          <a:r>
            <a:rPr lang="en-US" sz="1400" kern="1200"/>
            <a:t>30 June 2022</a:t>
          </a:r>
        </a:p>
      </dsp:txBody>
      <dsp:txXfrm rot="-5400000">
        <a:off x="3939741" y="2149896"/>
        <a:ext cx="1664093" cy="426483"/>
      </dsp:txXfrm>
    </dsp:sp>
    <dsp:sp modelId="{9ED406E8-00F7-4B73-AD6B-68B423BC7321}">
      <dsp:nvSpPr>
        <dsp:cNvPr id="0" name=""/>
        <dsp:cNvSpPr/>
      </dsp:nvSpPr>
      <dsp:spPr>
        <a:xfrm>
          <a:off x="3377353" y="0"/>
          <a:ext cx="2811941" cy="16541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106680" numCol="1" spcCol="1270" anchor="b" anchorCtr="1">
          <a:noAutofit/>
        </a:bodyPr>
        <a:lstStyle/>
        <a:p>
          <a:pPr marL="0" lvl="0" indent="0" algn="ctr" defTabSz="622300">
            <a:lnSpc>
              <a:spcPct val="90000"/>
            </a:lnSpc>
            <a:spcBef>
              <a:spcPct val="0"/>
            </a:spcBef>
            <a:spcAft>
              <a:spcPct val="35000"/>
            </a:spcAft>
            <a:buNone/>
          </a:pPr>
          <a:r>
            <a:rPr lang="en-US" sz="1400" kern="1200"/>
            <a:t>Selected recipients will be contacted after June 30, 2022</a:t>
          </a:r>
        </a:p>
      </dsp:txBody>
      <dsp:txXfrm>
        <a:off x="3377353" y="0"/>
        <a:ext cx="2811941" cy="1654196"/>
      </dsp:txXfrm>
    </dsp:sp>
    <dsp:sp modelId="{A0B831F3-A58A-4BCC-91F9-EDEB9EE37E59}">
      <dsp:nvSpPr>
        <dsp:cNvPr id="0" name=""/>
        <dsp:cNvSpPr/>
      </dsp:nvSpPr>
      <dsp:spPr>
        <a:xfrm>
          <a:off x="4783324" y="1748722"/>
          <a:ext cx="0" cy="378102"/>
        </a:xfrm>
        <a:prstGeom prst="line">
          <a:avLst/>
        </a:prstGeom>
        <a:noFill/>
        <a:ln w="6350" cap="flat" cmpd="sng" algn="ctr">
          <a:solidFill>
            <a:schemeClr val="accent2">
              <a:hueOff val="-1455363"/>
              <a:satOff val="-83928"/>
              <a:lumOff val="8628"/>
              <a:alphaOff val="0"/>
            </a:schemeClr>
          </a:solidFill>
          <a:prstDash val="dash"/>
          <a:miter lim="800000"/>
        </a:ln>
        <a:effectLst/>
      </dsp:spPr>
      <dsp:style>
        <a:lnRef idx="1">
          <a:scrgbClr r="0" g="0" b="0"/>
        </a:lnRef>
        <a:fillRef idx="0">
          <a:scrgbClr r="0" g="0" b="0"/>
        </a:fillRef>
        <a:effectRef idx="0">
          <a:scrgbClr r="0" g="0" b="0"/>
        </a:effectRef>
        <a:fontRef idx="minor"/>
      </dsp:style>
    </dsp:sp>
    <dsp:sp modelId="{6B5FF493-29F0-44D9-A249-4C2BD73F78D2}">
      <dsp:nvSpPr>
        <dsp:cNvPr id="0" name=""/>
        <dsp:cNvSpPr/>
      </dsp:nvSpPr>
      <dsp:spPr>
        <a:xfrm>
          <a:off x="4736061" y="1654196"/>
          <a:ext cx="94525" cy="94525"/>
        </a:xfrm>
        <a:prstGeom prst="ellipse">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9B8DB5-044E-4336-B849-F6A9A776642A}">
      <dsp:nvSpPr>
        <dsp:cNvPr id="0" name=""/>
        <dsp:cNvSpPr/>
      </dsp:nvSpPr>
      <dsp:spPr>
        <a:xfrm>
          <a:off x="1062908" y="1557"/>
          <a:ext cx="4251634" cy="806891"/>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2494" tIns="204950" rIns="82494" bIns="204950" numCol="1" spcCol="1270" anchor="ctr" anchorCtr="0">
          <a:noAutofit/>
        </a:bodyPr>
        <a:lstStyle/>
        <a:p>
          <a:pPr marL="0" lvl="0" indent="0" algn="l" defTabSz="577850">
            <a:lnSpc>
              <a:spcPct val="90000"/>
            </a:lnSpc>
            <a:spcBef>
              <a:spcPct val="0"/>
            </a:spcBef>
            <a:spcAft>
              <a:spcPct val="35000"/>
            </a:spcAft>
            <a:buNone/>
          </a:pPr>
          <a:r>
            <a:rPr lang="en-US" sz="1300" kern="1200"/>
            <a:t>Applications can be submitted three ways: </a:t>
          </a:r>
        </a:p>
      </dsp:txBody>
      <dsp:txXfrm>
        <a:off x="1062908" y="1557"/>
        <a:ext cx="4251634" cy="806891"/>
      </dsp:txXfrm>
    </dsp:sp>
    <dsp:sp modelId="{443068DC-B2F4-4835-BA9C-0820B14D37C3}">
      <dsp:nvSpPr>
        <dsp:cNvPr id="0" name=""/>
        <dsp:cNvSpPr/>
      </dsp:nvSpPr>
      <dsp:spPr>
        <a:xfrm>
          <a:off x="0" y="1557"/>
          <a:ext cx="1062908" cy="806891"/>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56246" tIns="79703" rIns="56246" bIns="79703" numCol="1" spcCol="1270" anchor="ctr" anchorCtr="0">
          <a:noAutofit/>
        </a:bodyPr>
        <a:lstStyle/>
        <a:p>
          <a:pPr marL="0" lvl="0" indent="0" algn="ctr" defTabSz="711200">
            <a:lnSpc>
              <a:spcPct val="90000"/>
            </a:lnSpc>
            <a:spcBef>
              <a:spcPct val="0"/>
            </a:spcBef>
            <a:spcAft>
              <a:spcPct val="35000"/>
            </a:spcAft>
            <a:buNone/>
          </a:pPr>
          <a:r>
            <a:rPr lang="en-US" sz="1600" kern="1200" dirty="0"/>
            <a:t>Submit</a:t>
          </a:r>
        </a:p>
      </dsp:txBody>
      <dsp:txXfrm>
        <a:off x="0" y="1557"/>
        <a:ext cx="1062908" cy="806891"/>
      </dsp:txXfrm>
    </dsp:sp>
    <dsp:sp modelId="{AA13327F-B9AD-4D74-B06A-47984B73FDB7}">
      <dsp:nvSpPr>
        <dsp:cNvPr id="0" name=""/>
        <dsp:cNvSpPr/>
      </dsp:nvSpPr>
      <dsp:spPr>
        <a:xfrm>
          <a:off x="1062908" y="856862"/>
          <a:ext cx="4251634" cy="806891"/>
        </a:xfrm>
        <a:prstGeom prst="rect">
          <a:avLst/>
        </a:prstGeom>
        <a:solidFill>
          <a:schemeClr val="accent2">
            <a:tint val="40000"/>
            <a:alpha val="90000"/>
            <a:hueOff val="-283075"/>
            <a:satOff val="-25115"/>
            <a:lumOff val="-256"/>
            <a:alphaOff val="0"/>
          </a:schemeClr>
        </a:solidFill>
        <a:ln w="12700" cap="flat" cmpd="sng" algn="ctr">
          <a:solidFill>
            <a:schemeClr val="accent2">
              <a:tint val="40000"/>
              <a:alpha val="90000"/>
              <a:hueOff val="-283075"/>
              <a:satOff val="-25115"/>
              <a:lumOff val="-25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2494" tIns="204950" rIns="82494" bIns="204950" numCol="1" spcCol="1270" anchor="ctr" anchorCtr="0">
          <a:noAutofit/>
        </a:bodyPr>
        <a:lstStyle/>
        <a:p>
          <a:pPr marL="0" lvl="0" indent="0" algn="l" defTabSz="577850">
            <a:lnSpc>
              <a:spcPct val="90000"/>
            </a:lnSpc>
            <a:spcBef>
              <a:spcPct val="0"/>
            </a:spcBef>
            <a:spcAft>
              <a:spcPct val="35000"/>
            </a:spcAft>
            <a:buNone/>
          </a:pPr>
          <a:r>
            <a:rPr lang="en-US" sz="1300" kern="1200"/>
            <a:t>Email application and supporting documents to info@cohemo.org </a:t>
          </a:r>
        </a:p>
      </dsp:txBody>
      <dsp:txXfrm>
        <a:off x="1062908" y="856862"/>
        <a:ext cx="4251634" cy="806891"/>
      </dsp:txXfrm>
    </dsp:sp>
    <dsp:sp modelId="{B2575D07-EAFA-4264-9BF2-016904EF2786}">
      <dsp:nvSpPr>
        <dsp:cNvPr id="0" name=""/>
        <dsp:cNvSpPr/>
      </dsp:nvSpPr>
      <dsp:spPr>
        <a:xfrm>
          <a:off x="0" y="856862"/>
          <a:ext cx="1062908" cy="806891"/>
        </a:xfrm>
        <a:prstGeom prst="rect">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56246" tIns="79703" rIns="56246" bIns="79703" numCol="1" spcCol="1270" anchor="ctr" anchorCtr="0">
          <a:noAutofit/>
        </a:bodyPr>
        <a:lstStyle/>
        <a:p>
          <a:pPr marL="0" lvl="0" indent="0" algn="ctr" defTabSz="711200">
            <a:lnSpc>
              <a:spcPct val="90000"/>
            </a:lnSpc>
            <a:spcBef>
              <a:spcPct val="0"/>
            </a:spcBef>
            <a:spcAft>
              <a:spcPct val="35000"/>
            </a:spcAft>
            <a:buNone/>
          </a:pPr>
          <a:r>
            <a:rPr lang="en-US" sz="1600" kern="1200"/>
            <a:t>Email</a:t>
          </a:r>
        </a:p>
      </dsp:txBody>
      <dsp:txXfrm>
        <a:off x="0" y="856862"/>
        <a:ext cx="1062908" cy="806891"/>
      </dsp:txXfrm>
    </dsp:sp>
    <dsp:sp modelId="{0175B3E6-D572-4938-85C9-9EE3513AC322}">
      <dsp:nvSpPr>
        <dsp:cNvPr id="0" name=""/>
        <dsp:cNvSpPr/>
      </dsp:nvSpPr>
      <dsp:spPr>
        <a:xfrm>
          <a:off x="1062908" y="1712166"/>
          <a:ext cx="4251634" cy="806891"/>
        </a:xfrm>
        <a:prstGeom prst="rect">
          <a:avLst/>
        </a:prstGeom>
        <a:solidFill>
          <a:schemeClr val="accent2">
            <a:tint val="40000"/>
            <a:alpha val="90000"/>
            <a:hueOff val="-566151"/>
            <a:satOff val="-50231"/>
            <a:lumOff val="-513"/>
            <a:alphaOff val="0"/>
          </a:schemeClr>
        </a:solidFill>
        <a:ln w="12700" cap="flat" cmpd="sng" algn="ctr">
          <a:solidFill>
            <a:schemeClr val="accent2">
              <a:tint val="40000"/>
              <a:alpha val="90000"/>
              <a:hueOff val="-566151"/>
              <a:satOff val="-50231"/>
              <a:lumOff val="-51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2494" tIns="204950" rIns="82494" bIns="204950" numCol="1" spcCol="1270" anchor="ctr" anchorCtr="0">
          <a:noAutofit/>
        </a:bodyPr>
        <a:lstStyle/>
        <a:p>
          <a:pPr marL="0" lvl="0" indent="0" algn="l" defTabSz="577850">
            <a:lnSpc>
              <a:spcPct val="90000"/>
            </a:lnSpc>
            <a:spcBef>
              <a:spcPct val="0"/>
            </a:spcBef>
            <a:spcAft>
              <a:spcPct val="35000"/>
            </a:spcAft>
            <a:buNone/>
          </a:pPr>
          <a:r>
            <a:rPr lang="en-US" sz="1300" kern="1200"/>
            <a:t>You can submit your application and documents online at https://cohemo.org/support-resources/scholarships.html </a:t>
          </a:r>
        </a:p>
      </dsp:txBody>
      <dsp:txXfrm>
        <a:off x="1062908" y="1712166"/>
        <a:ext cx="4251634" cy="806891"/>
      </dsp:txXfrm>
    </dsp:sp>
    <dsp:sp modelId="{745453D7-B6B9-4239-9E44-4D04E47872ED}">
      <dsp:nvSpPr>
        <dsp:cNvPr id="0" name=""/>
        <dsp:cNvSpPr/>
      </dsp:nvSpPr>
      <dsp:spPr>
        <a:xfrm>
          <a:off x="0" y="1712166"/>
          <a:ext cx="1062908" cy="806891"/>
        </a:xfrm>
        <a:prstGeom prst="rect">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56246" tIns="79703" rIns="56246" bIns="79703" numCol="1" spcCol="1270" anchor="ctr" anchorCtr="0">
          <a:noAutofit/>
        </a:bodyPr>
        <a:lstStyle/>
        <a:p>
          <a:pPr marL="0" lvl="0" indent="0" algn="ctr" defTabSz="711200">
            <a:lnSpc>
              <a:spcPct val="90000"/>
            </a:lnSpc>
            <a:spcBef>
              <a:spcPct val="0"/>
            </a:spcBef>
            <a:spcAft>
              <a:spcPct val="35000"/>
            </a:spcAft>
            <a:buNone/>
          </a:pPr>
          <a:r>
            <a:rPr lang="en-US" sz="1600" kern="1200" dirty="0"/>
            <a:t>Online</a:t>
          </a:r>
        </a:p>
      </dsp:txBody>
      <dsp:txXfrm>
        <a:off x="0" y="1712166"/>
        <a:ext cx="1062908" cy="806891"/>
      </dsp:txXfrm>
    </dsp:sp>
    <dsp:sp modelId="{A0D6FB7F-01FA-4685-8D30-1036C213FD7D}">
      <dsp:nvSpPr>
        <dsp:cNvPr id="0" name=""/>
        <dsp:cNvSpPr/>
      </dsp:nvSpPr>
      <dsp:spPr>
        <a:xfrm>
          <a:off x="1062908" y="2567471"/>
          <a:ext cx="4251634" cy="806891"/>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2494" tIns="204950" rIns="82494" bIns="204950" numCol="1" spcCol="1270" anchor="ctr" anchorCtr="0">
          <a:noAutofit/>
        </a:bodyPr>
        <a:lstStyle/>
        <a:p>
          <a:pPr marL="0" lvl="0" indent="0" algn="l" defTabSz="577850">
            <a:lnSpc>
              <a:spcPct val="90000"/>
            </a:lnSpc>
            <a:spcBef>
              <a:spcPct val="0"/>
            </a:spcBef>
            <a:spcAft>
              <a:spcPct val="35000"/>
            </a:spcAft>
            <a:buNone/>
          </a:pPr>
          <a:r>
            <a:rPr lang="en-US" sz="1300" kern="1200"/>
            <a:t>Mail application to NHF CO Office (be sure it arrives before May 1, 2022)</a:t>
          </a:r>
        </a:p>
      </dsp:txBody>
      <dsp:txXfrm>
        <a:off x="1062908" y="2567471"/>
        <a:ext cx="4251634" cy="806891"/>
      </dsp:txXfrm>
    </dsp:sp>
    <dsp:sp modelId="{AAB66A9A-3F70-423A-9988-523F0905F52B}">
      <dsp:nvSpPr>
        <dsp:cNvPr id="0" name=""/>
        <dsp:cNvSpPr/>
      </dsp:nvSpPr>
      <dsp:spPr>
        <a:xfrm>
          <a:off x="0" y="2567471"/>
          <a:ext cx="1062908" cy="806891"/>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56246" tIns="79703" rIns="56246" bIns="79703" numCol="1" spcCol="1270" anchor="ctr" anchorCtr="0">
          <a:noAutofit/>
        </a:bodyPr>
        <a:lstStyle/>
        <a:p>
          <a:pPr marL="0" lvl="0" indent="0" algn="ctr" defTabSz="711200">
            <a:lnSpc>
              <a:spcPct val="90000"/>
            </a:lnSpc>
            <a:spcBef>
              <a:spcPct val="0"/>
            </a:spcBef>
            <a:spcAft>
              <a:spcPct val="35000"/>
            </a:spcAft>
            <a:buNone/>
          </a:pPr>
          <a:r>
            <a:rPr lang="en-US" sz="1600" kern="1200"/>
            <a:t>Mail</a:t>
          </a:r>
        </a:p>
      </dsp:txBody>
      <dsp:txXfrm>
        <a:off x="0" y="2567471"/>
        <a:ext cx="1062908" cy="80689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815CF7-E5DC-45C4-B011-7D75CC49F901}">
      <dsp:nvSpPr>
        <dsp:cNvPr id="0" name=""/>
        <dsp:cNvSpPr/>
      </dsp:nvSpPr>
      <dsp:spPr>
        <a:xfrm>
          <a:off x="0" y="1188593"/>
          <a:ext cx="6263640" cy="9945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u="sng" kern="1200">
              <a:hlinkClick xmlns:r="http://schemas.openxmlformats.org/officeDocument/2006/relationships" r:id="rId1"/>
            </a:rPr>
            <a:t>https://www.hemophilia.org/community-resources/financial-assistance/scholarships</a:t>
          </a:r>
          <a:r>
            <a:rPr lang="en-US" sz="2500" kern="1200"/>
            <a:t> </a:t>
          </a:r>
        </a:p>
      </dsp:txBody>
      <dsp:txXfrm>
        <a:off x="48547" y="1237140"/>
        <a:ext cx="6166546" cy="897406"/>
      </dsp:txXfrm>
    </dsp:sp>
    <dsp:sp modelId="{F96C9595-B9D4-46A4-9028-684CB801433E}">
      <dsp:nvSpPr>
        <dsp:cNvPr id="0" name=""/>
        <dsp:cNvSpPr/>
      </dsp:nvSpPr>
      <dsp:spPr>
        <a:xfrm>
          <a:off x="0" y="2255093"/>
          <a:ext cx="6263640" cy="99450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u="sng" kern="1200">
              <a:hlinkClick xmlns:r="http://schemas.openxmlformats.org/officeDocument/2006/relationships" r:id="rId2"/>
            </a:rPr>
            <a:t>https://www.hemophiliafed.org/scholarships/</a:t>
          </a:r>
          <a:r>
            <a:rPr lang="en-US" sz="2500" kern="1200"/>
            <a:t> </a:t>
          </a:r>
        </a:p>
      </dsp:txBody>
      <dsp:txXfrm>
        <a:off x="48547" y="2303640"/>
        <a:ext cx="6166546" cy="897406"/>
      </dsp:txXfrm>
    </dsp:sp>
    <dsp:sp modelId="{5B86B7E4-2596-4A90-9844-8D3DE8A78213}">
      <dsp:nvSpPr>
        <dsp:cNvPr id="0" name=""/>
        <dsp:cNvSpPr/>
      </dsp:nvSpPr>
      <dsp:spPr>
        <a:xfrm>
          <a:off x="0" y="3321593"/>
          <a:ext cx="6263640" cy="99450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u="sng" kern="1200">
              <a:hlinkClick xmlns:r="http://schemas.openxmlformats.org/officeDocument/2006/relationships" r:id="rId3"/>
            </a:rPr>
            <a:t>http://colkeen.org/beth-carew-new/</a:t>
          </a:r>
          <a:r>
            <a:rPr lang="en-US" sz="2500" kern="1200"/>
            <a:t> </a:t>
          </a:r>
        </a:p>
      </dsp:txBody>
      <dsp:txXfrm>
        <a:off x="48547" y="3370140"/>
        <a:ext cx="6166546" cy="897406"/>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6/7/layout/RoundedRectangleTimeline">
  <dgm:title val="Rounded Rectangle Timeline"/>
  <dgm:desc val="Use to show a list of events in chronological order. An invisible box contains the description while the date is shown in rectangles, except for the first and last node where the corners of the rectangle are rounded. It can display large amount of text and long descriptive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 val="18"/>
      <dgm:constr type="primFontSz" for="des" forName="Childtext" val="18"/>
      <dgm:constr type="primFontSz" for="des" forName="Childtext" refType="primFontSz" refFor="des" refForName="parent" op="lte"/>
      <dgm:constr type="w" for="ch" forName="composite" refType="w"/>
      <dgm:constr type="h" for="ch" forName="composite" refType="h"/>
      <dgm:constr type="w" for="ch" forName="spaceBetweenRectangles" refType="w" refFor="ch" refForName="composite" fact="-0.4"/>
      <dgm:constr type="w" for="ch" ptType="sibTrans" op="equ"/>
      <dgm:constr type="primFontSz" for="des" forName="parent" op="equ"/>
      <dgm:constr type="primFontSz" for="des" forName="Childtext" op="equ"/>
      <dgm:constr type="primFontSz" for="des" forName="parent1" val="18"/>
      <dgm:constr type="primFontSz" for="des" forName="Childtext1" val="18"/>
      <dgm:constr type="primFontSz" for="des" forName="Childtext1" refType="primFontSz" refFor="des" refForName="parent1" op="lte"/>
      <dgm:constr type="w" for="ch" forName="composite1" refType="w"/>
      <dgm:constr type="h" for="ch" forName="composite1" refType="h"/>
      <dgm:constr type="w" for="ch" forName="spaceBetweenRectangles1" refType="w" refFor="ch" refForName="composite1" fact="-0.4"/>
      <dgm:constr type="primFontSz" for="des" forName="parent1" op="equ"/>
      <dgm:constr type="primFontSz" for="des" forName="Childtext1" op="equ"/>
    </dgm:constrLst>
    <dgm:choose name="layoutByNodeCnt">
      <dgm:if name="twoOrLessNodes" axis="ch" ptType="node" func="cnt" op="lte" val="2">
        <dgm:forEach name="nodesForEach" axis="ch" ptType="node">
          <dgm:layoutNode name="composite">
            <dgm:alg type="composite"/>
            <dgm:shape xmlns:r="http://schemas.openxmlformats.org/officeDocument/2006/relationships" r:blip="">
              <dgm:adjLst/>
            </dgm:shape>
            <dgm:choose name="casesForFirstAndLastNode1">
              <dgm:if name="startNode1" axis="self" ptType="node" func="pos" op="equ" val="1">
                <dgm:choose name="removeLineWhenOnlyOneNode1">
                  <dgm:if name="ifOnlyOneNode1" axis="followSib" ptType="node" func="cnt" op="equ" val="0">
                    <dgm:constrLst>
                      <dgm:constr type="w" for="ch" forName="parent" refType="w" fact="0.95"/>
                      <dgm:constr type="l" for="ch" forName="parent" refType="w" fact="0.025"/>
                      <dgm:constr type="t" for="ch" forName="parent" refType="h" fact="0.45"/>
                      <dgm:constr type="h" for="ch" forName="parent" refType="h" fact="0.1"/>
                      <dgm:constr type="l" for="ch" forName="Childtext" refType="w" fact="0.025"/>
                      <dgm:constr type="w" for="ch" forName="Childtext" refType="w" fact="0.95"/>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if>
                  <dgm:else name="ifMoreThanOne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else>
                </dgm:choose>
              </dgm:if>
              <dgm:else name="notStart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t" for="ch" forName="Childtext" refType="h" fact="0.65"/>
                  <dgm:constr type="w" for="ch" forName="ConnectLine"/>
                  <dgm:constr type="h" for="ch" forName="ConnectLine" refType="h" fact="0.08"/>
                  <dgm:constr type="t" for="ch" forName="ConnectLine" refType="h" fact="0.55"/>
                  <dgm:constr type="ctrX" for="ch" forName="ConnectLine" refType="w" fact="0.5"/>
                  <dgm:constr type="w" for="ch" forName="ConnectLineEnd" refType="h" fact="0.02"/>
                  <dgm:constr type="h" for="ch" forName="ConnectLineEnd" refType="h" fact="0.02"/>
                  <dgm:constr type="b" for="ch" forName="ConnectLineEnd" refType="h" fact="0.65"/>
                  <dgm:constr type="ctrX" for="ch" forName="ConnectLineEnd" refType="w" fact="0.5"/>
                  <dgm:constr type="w" for="ch" forName="EmptyPane" refType="w"/>
                  <dgm:constr type="h" for="ch" forName="EmptyPane" refType="h" fact="0.45"/>
                </dgm:constrLst>
              </dgm:else>
            </dgm:choose>
            <dgm:layoutNode name="parent"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oundRect" r:blip="">
                        <dgm:adjLst/>
                      </dgm:shape>
                    </dgm:if>
                    <dgm:else name="ifMoreThanOneNode">
                      <dgm:choose name="Name18">
                        <dgm:if name="Name19" func="var" arg="dir" op="equ" val="norm">
                          <dgm:shape xmlns:r="http://schemas.openxmlformats.org/officeDocument/2006/relationships" rot="-90" type="round2SameRect" r:blip="">
                            <dgm:adjLst/>
                          </dgm:shape>
                        </dgm:if>
                        <dgm:else name="Name20">
                          <dgm:shape xmlns:r="http://schemas.openxmlformats.org/officeDocument/2006/relationships" rot="90" type="round2SameRect" r:blip="">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90" type="round2SameRect" r:blip="">
                            <dgm:adjLst/>
                          </dgm:shape>
                        </dgm:if>
                        <dgm:else name="Name26">
                          <dgm:shape xmlns:r="http://schemas.openxmlformats.org/officeDocument/2006/relationships" rot="-90" type="round2SameRect" r:blip="">
                            <dgm:adjLst/>
                          </dgm:shape>
                        </dgm:else>
                      </dgm:choose>
                    </dgm:if>
                    <dgm:else name="Name27">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 styleLbl="revTx">
              <dgm:varLst>
                <dgm:bulletEnabled val="1"/>
              </dgm:varLst>
              <dgm:choose name="casesForTxtDirLogic">
                <dgm:if name="Name77"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 styleLbl="lnNode1">
              <dgm:alg type="sp"/>
              <dgm:shape xmlns:r="http://schemas.openxmlformats.org/officeDocument/2006/relationships" type="ellipse" r:blip="">
                <dgm:adjLst/>
              </dgm:shape>
              <dgm:presOf/>
              <dgm:constrLst/>
            </dgm:layoutNode>
            <dgm:layoutNode name="EmptyPane">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if>
      <dgm:else name="moreThanTwoNodes">
        <dgm:forEach name="nodesForEach1" axis="ch" ptType="node">
          <dgm:layoutNode name="composite1">
            <dgm:alg type="composite"/>
            <dgm:shape xmlns:r="http://schemas.openxmlformats.org/officeDocument/2006/relationships" r:blip="">
              <dgm:adjLst/>
            </dgm:shape>
            <dgm:choose name="casesForSnakingLogic21">
              <dgm:if name="oddNode21" axis="self" ptType="node" func="posOdd" op="equ" val="1">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w" for="ch" forName="ConnectLine1"/>
                  <dgm:constr type="h" for="ch" forName="ConnectLine1" refType="h" fact="0.08"/>
                  <dgm:constr type="t" for="ch" forName="ConnectLine1" refType="h" fact="0.37"/>
                  <dgm:constr type="ctrX" for="ch" forName="ConnectLine1" refType="w" fact="0.5"/>
                  <dgm:constr type="w" for="ch" forName="ConnectLineEnd1" refType="h" fact="0.02"/>
                  <dgm:constr type="h" for="ch" forName="ConnectLineEnd1" refType="h" fact="0.02"/>
                  <dgm:constr type="t" for="ch" forName="ConnectLineEnd1" refType="h" fact="0.35"/>
                  <dgm:constr type="ctrX" for="ch" forName="ConnectLineEnd1" refType="w" fact="0.5"/>
                  <dgm:constr type="w" for="ch" forName="EmptyPane1" refType="w"/>
                  <dgm:constr type="t" for="ch" forName="EmptyPane1" refType="h" fact="0.55"/>
                  <dgm:constr type="h" for="ch" forName="EmptyPane1" refType="h" fact="0.45"/>
                </dgm:constrLst>
              </dgm:if>
              <dgm:else name="evenNode2">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t" for="ch" forName="Childtext1" refType="h" fact="0.65"/>
                  <dgm:constr type="w" for="ch" forName="ConnectLine1"/>
                  <dgm:constr type="h" for="ch" forName="ConnectLine1" refType="h" fact="0.08"/>
                  <dgm:constr type="t" for="ch" forName="ConnectLine1" refType="h" fact="0.55"/>
                  <dgm:constr type="ctrX" for="ch" forName="ConnectLine1" refType="w" fact="0.5"/>
                  <dgm:constr type="w" for="ch" forName="ConnectLineEnd1" refType="h" fact="0.02"/>
                  <dgm:constr type="h" for="ch" forName="ConnectLineEnd1" refType="h" fact="0.02"/>
                  <dgm:constr type="b" for="ch" forName="ConnectLineEnd1" refType="h" fact="0.65"/>
                  <dgm:constr type="ctrX" for="ch" forName="ConnectLineEnd1" refType="w" fact="0.5"/>
                  <dgm:constr type="w" for="ch" forName="EmptyPane1" refType="w"/>
                  <dgm:constr type="h" for="ch" forName="EmptyPane1" refType="h" fact="0.45"/>
                </dgm:constrLst>
              </dgm:else>
            </dgm:choose>
            <dgm:layoutNode name="parent1"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12">
                <dgm:if name="startNode12" axis="self" ptType="node" func="pos" op="equ" val="1">
                  <dgm:choose name="removeLineWhenOnlyOneNode12">
                    <dgm:if name="ifOnlyOneNode12" axis="followSib" ptType="node" func="cnt" op="equ" val="0">
                      <dgm:shape xmlns:r="http://schemas.openxmlformats.org/officeDocument/2006/relationships" type="roundRect" r:blip="">
                        <dgm:adjLst/>
                      </dgm:shape>
                    </dgm:if>
                    <dgm:else name="ifMoreThanOneNode12">
                      <dgm:choose name="Name181">
                        <dgm:if name="Name191" func="var" arg="dir" op="equ" val="norm">
                          <dgm:shape xmlns:r="http://schemas.openxmlformats.org/officeDocument/2006/relationships" rot="-90" type="round2SameRect" r:blip="">
                            <dgm:adjLst/>
                          </dgm:shape>
                        </dgm:if>
                        <dgm:else name="Name201">
                          <dgm:shape xmlns:r="http://schemas.openxmlformats.org/officeDocument/2006/relationships" rot="90" type="round2SameRect" r:blip="">
                            <dgm:adjLst/>
                          </dgm:shape>
                        </dgm:else>
                      </dgm:choose>
                    </dgm:else>
                  </dgm:choose>
                </dgm:if>
                <dgm:else name="notStartNode12">
                  <dgm:choose name="Name221">
                    <dgm:if name="Name231" axis="self" ptType="node" func="revPos" op="equ" val="1">
                      <dgm:choose name="Name241">
                        <dgm:if name="Name251" func="var" arg="dir" op="equ" val="norm">
                          <dgm:shape xmlns:r="http://schemas.openxmlformats.org/officeDocument/2006/relationships" rot="90" type="round2SameRect" r:blip="">
                            <dgm:adjLst/>
                          </dgm:shape>
                        </dgm:if>
                        <dgm:else name="Name261">
                          <dgm:shape xmlns:r="http://schemas.openxmlformats.org/officeDocument/2006/relationships" rot="-90" type="round2SameRect" r:blip="">
                            <dgm:adjLst/>
                          </dgm:shape>
                        </dgm:else>
                      </dgm:choose>
                    </dgm:if>
                    <dgm:else name="Name271">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dgm:varLst>
                <dgm:bulletEnabled val="1"/>
              </dgm:varLst>
              <dgm:choose name="casesForTxtDirLogic1">
                <dgm:if name="Name771"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1">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1" styleLbl="lnNode1">
              <dgm:alg type="sp"/>
              <dgm:shape xmlns:r="http://schemas.openxmlformats.org/officeDocument/2006/relationships" type="ellipse" r:blip="">
                <dgm:adjLst/>
              </dgm:shape>
              <dgm:presOf/>
              <dgm:constrLst/>
            </dgm:layoutNode>
            <dgm:layoutNode name="EmptyPane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4B63F-E000-4DC0-B81D-28943EF092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1743F2F-F508-49D1-96C7-017EDA5FD1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499219A-DD20-4B70-906D-0E1909C94DDE}"/>
              </a:ext>
            </a:extLst>
          </p:cNvPr>
          <p:cNvSpPr>
            <a:spLocks noGrp="1"/>
          </p:cNvSpPr>
          <p:nvPr>
            <p:ph type="dt" sz="half" idx="10"/>
          </p:nvPr>
        </p:nvSpPr>
        <p:spPr/>
        <p:txBody>
          <a:bodyPr/>
          <a:lstStyle/>
          <a:p>
            <a:fld id="{FB09DFAB-D9C1-4274-92D8-992E37844916}" type="datetimeFigureOut">
              <a:rPr lang="en-US" smtClean="0"/>
              <a:t>2/16/2022</a:t>
            </a:fld>
            <a:endParaRPr lang="en-US"/>
          </a:p>
        </p:txBody>
      </p:sp>
      <p:sp>
        <p:nvSpPr>
          <p:cNvPr id="5" name="Footer Placeholder 4">
            <a:extLst>
              <a:ext uri="{FF2B5EF4-FFF2-40B4-BE49-F238E27FC236}">
                <a16:creationId xmlns:a16="http://schemas.microsoft.com/office/drawing/2014/main" id="{DD6A9462-EFF3-4678-A21B-B4B583C4FE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FC9580-7C82-4ACC-82E6-0AD0D1D61AAC}"/>
              </a:ext>
            </a:extLst>
          </p:cNvPr>
          <p:cNvSpPr>
            <a:spLocks noGrp="1"/>
          </p:cNvSpPr>
          <p:nvPr>
            <p:ph type="sldNum" sz="quarter" idx="12"/>
          </p:nvPr>
        </p:nvSpPr>
        <p:spPr/>
        <p:txBody>
          <a:bodyPr/>
          <a:lstStyle/>
          <a:p>
            <a:fld id="{46E82BFD-1E04-4619-922B-FE63C96AC704}" type="slidenum">
              <a:rPr lang="en-US" smtClean="0"/>
              <a:t>‹#›</a:t>
            </a:fld>
            <a:endParaRPr lang="en-US"/>
          </a:p>
        </p:txBody>
      </p:sp>
    </p:spTree>
    <p:extLst>
      <p:ext uri="{BB962C8B-B14F-4D97-AF65-F5344CB8AC3E}">
        <p14:creationId xmlns:p14="http://schemas.microsoft.com/office/powerpoint/2010/main" val="526283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39F58-DF3B-424B-9AA0-EA24C492AD4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3235CFD-0D36-4EBE-AE21-F7CAEB7715A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B3AF03-7AC0-47A0-B67F-B5ABC945DB9F}"/>
              </a:ext>
            </a:extLst>
          </p:cNvPr>
          <p:cNvSpPr>
            <a:spLocks noGrp="1"/>
          </p:cNvSpPr>
          <p:nvPr>
            <p:ph type="dt" sz="half" idx="10"/>
          </p:nvPr>
        </p:nvSpPr>
        <p:spPr/>
        <p:txBody>
          <a:bodyPr/>
          <a:lstStyle/>
          <a:p>
            <a:fld id="{FB09DFAB-D9C1-4274-92D8-992E37844916}" type="datetimeFigureOut">
              <a:rPr lang="en-US" smtClean="0"/>
              <a:t>2/16/2022</a:t>
            </a:fld>
            <a:endParaRPr lang="en-US"/>
          </a:p>
        </p:txBody>
      </p:sp>
      <p:sp>
        <p:nvSpPr>
          <p:cNvPr id="5" name="Footer Placeholder 4">
            <a:extLst>
              <a:ext uri="{FF2B5EF4-FFF2-40B4-BE49-F238E27FC236}">
                <a16:creationId xmlns:a16="http://schemas.microsoft.com/office/drawing/2014/main" id="{2FC5E84E-07B4-45BE-BD25-C4AF101B6D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53FABD-81F2-425C-803E-BF851C54B7EE}"/>
              </a:ext>
            </a:extLst>
          </p:cNvPr>
          <p:cNvSpPr>
            <a:spLocks noGrp="1"/>
          </p:cNvSpPr>
          <p:nvPr>
            <p:ph type="sldNum" sz="quarter" idx="12"/>
          </p:nvPr>
        </p:nvSpPr>
        <p:spPr/>
        <p:txBody>
          <a:bodyPr/>
          <a:lstStyle/>
          <a:p>
            <a:fld id="{46E82BFD-1E04-4619-922B-FE63C96AC704}" type="slidenum">
              <a:rPr lang="en-US" smtClean="0"/>
              <a:t>‹#›</a:t>
            </a:fld>
            <a:endParaRPr lang="en-US"/>
          </a:p>
        </p:txBody>
      </p:sp>
    </p:spTree>
    <p:extLst>
      <p:ext uri="{BB962C8B-B14F-4D97-AF65-F5344CB8AC3E}">
        <p14:creationId xmlns:p14="http://schemas.microsoft.com/office/powerpoint/2010/main" val="3802024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E3DDE0-150C-4637-8CCA-79F1A1DBF1C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DE56B39-F30D-4E65-A5F2-49D1346539C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4341A2-86C7-42A5-8D8D-5DFB0A3009D3}"/>
              </a:ext>
            </a:extLst>
          </p:cNvPr>
          <p:cNvSpPr>
            <a:spLocks noGrp="1"/>
          </p:cNvSpPr>
          <p:nvPr>
            <p:ph type="dt" sz="half" idx="10"/>
          </p:nvPr>
        </p:nvSpPr>
        <p:spPr/>
        <p:txBody>
          <a:bodyPr/>
          <a:lstStyle/>
          <a:p>
            <a:fld id="{FB09DFAB-D9C1-4274-92D8-992E37844916}" type="datetimeFigureOut">
              <a:rPr lang="en-US" smtClean="0"/>
              <a:t>2/16/2022</a:t>
            </a:fld>
            <a:endParaRPr lang="en-US"/>
          </a:p>
        </p:txBody>
      </p:sp>
      <p:sp>
        <p:nvSpPr>
          <p:cNvPr id="5" name="Footer Placeholder 4">
            <a:extLst>
              <a:ext uri="{FF2B5EF4-FFF2-40B4-BE49-F238E27FC236}">
                <a16:creationId xmlns:a16="http://schemas.microsoft.com/office/drawing/2014/main" id="{20E9E79C-A12F-46F9-A905-CCA6AAE424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95AAD8-F736-40A8-BBBA-4FAD311A2C16}"/>
              </a:ext>
            </a:extLst>
          </p:cNvPr>
          <p:cNvSpPr>
            <a:spLocks noGrp="1"/>
          </p:cNvSpPr>
          <p:nvPr>
            <p:ph type="sldNum" sz="quarter" idx="12"/>
          </p:nvPr>
        </p:nvSpPr>
        <p:spPr/>
        <p:txBody>
          <a:bodyPr/>
          <a:lstStyle/>
          <a:p>
            <a:fld id="{46E82BFD-1E04-4619-922B-FE63C96AC704}" type="slidenum">
              <a:rPr lang="en-US" smtClean="0"/>
              <a:t>‹#›</a:t>
            </a:fld>
            <a:endParaRPr lang="en-US"/>
          </a:p>
        </p:txBody>
      </p:sp>
    </p:spTree>
    <p:extLst>
      <p:ext uri="{BB962C8B-B14F-4D97-AF65-F5344CB8AC3E}">
        <p14:creationId xmlns:p14="http://schemas.microsoft.com/office/powerpoint/2010/main" val="4213355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A246F-BF5A-46CD-8D92-49660B32CAE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773A57-3431-4BDF-9064-1DEC952F24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B2B0DC-1040-480C-998A-ADEC64EEE560}"/>
              </a:ext>
            </a:extLst>
          </p:cNvPr>
          <p:cNvSpPr>
            <a:spLocks noGrp="1"/>
          </p:cNvSpPr>
          <p:nvPr>
            <p:ph type="dt" sz="half" idx="10"/>
          </p:nvPr>
        </p:nvSpPr>
        <p:spPr/>
        <p:txBody>
          <a:bodyPr/>
          <a:lstStyle/>
          <a:p>
            <a:fld id="{FB09DFAB-D9C1-4274-92D8-992E37844916}" type="datetimeFigureOut">
              <a:rPr lang="en-US" smtClean="0"/>
              <a:t>2/16/2022</a:t>
            </a:fld>
            <a:endParaRPr lang="en-US"/>
          </a:p>
        </p:txBody>
      </p:sp>
      <p:sp>
        <p:nvSpPr>
          <p:cNvPr id="5" name="Footer Placeholder 4">
            <a:extLst>
              <a:ext uri="{FF2B5EF4-FFF2-40B4-BE49-F238E27FC236}">
                <a16:creationId xmlns:a16="http://schemas.microsoft.com/office/drawing/2014/main" id="{0145FCD6-83E4-4A45-A6E3-25A92DC643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6C7C97-B691-4B5D-A038-6E08465490C7}"/>
              </a:ext>
            </a:extLst>
          </p:cNvPr>
          <p:cNvSpPr>
            <a:spLocks noGrp="1"/>
          </p:cNvSpPr>
          <p:nvPr>
            <p:ph type="sldNum" sz="quarter" idx="12"/>
          </p:nvPr>
        </p:nvSpPr>
        <p:spPr/>
        <p:txBody>
          <a:bodyPr/>
          <a:lstStyle/>
          <a:p>
            <a:fld id="{46E82BFD-1E04-4619-922B-FE63C96AC704}" type="slidenum">
              <a:rPr lang="en-US" smtClean="0"/>
              <a:t>‹#›</a:t>
            </a:fld>
            <a:endParaRPr lang="en-US"/>
          </a:p>
        </p:txBody>
      </p:sp>
    </p:spTree>
    <p:extLst>
      <p:ext uri="{BB962C8B-B14F-4D97-AF65-F5344CB8AC3E}">
        <p14:creationId xmlns:p14="http://schemas.microsoft.com/office/powerpoint/2010/main" val="3606921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DAC5C-89E6-4928-BBA5-FF3CF8CA731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44BD2DD-6902-4B90-A24C-1B29432A1D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5BFF1E-9D82-48CB-8891-667E0CB1D064}"/>
              </a:ext>
            </a:extLst>
          </p:cNvPr>
          <p:cNvSpPr>
            <a:spLocks noGrp="1"/>
          </p:cNvSpPr>
          <p:nvPr>
            <p:ph type="dt" sz="half" idx="10"/>
          </p:nvPr>
        </p:nvSpPr>
        <p:spPr/>
        <p:txBody>
          <a:bodyPr/>
          <a:lstStyle/>
          <a:p>
            <a:fld id="{FB09DFAB-D9C1-4274-92D8-992E37844916}" type="datetimeFigureOut">
              <a:rPr lang="en-US" smtClean="0"/>
              <a:t>2/16/2022</a:t>
            </a:fld>
            <a:endParaRPr lang="en-US"/>
          </a:p>
        </p:txBody>
      </p:sp>
      <p:sp>
        <p:nvSpPr>
          <p:cNvPr id="5" name="Footer Placeholder 4">
            <a:extLst>
              <a:ext uri="{FF2B5EF4-FFF2-40B4-BE49-F238E27FC236}">
                <a16:creationId xmlns:a16="http://schemas.microsoft.com/office/drawing/2014/main" id="{69D50AE5-B8F9-4BF4-AA8A-4276C43329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D3C5C0-E23C-400F-B86B-4A4F2600CB4E}"/>
              </a:ext>
            </a:extLst>
          </p:cNvPr>
          <p:cNvSpPr>
            <a:spLocks noGrp="1"/>
          </p:cNvSpPr>
          <p:nvPr>
            <p:ph type="sldNum" sz="quarter" idx="12"/>
          </p:nvPr>
        </p:nvSpPr>
        <p:spPr/>
        <p:txBody>
          <a:bodyPr/>
          <a:lstStyle/>
          <a:p>
            <a:fld id="{46E82BFD-1E04-4619-922B-FE63C96AC704}" type="slidenum">
              <a:rPr lang="en-US" smtClean="0"/>
              <a:t>‹#›</a:t>
            </a:fld>
            <a:endParaRPr lang="en-US"/>
          </a:p>
        </p:txBody>
      </p:sp>
    </p:spTree>
    <p:extLst>
      <p:ext uri="{BB962C8B-B14F-4D97-AF65-F5344CB8AC3E}">
        <p14:creationId xmlns:p14="http://schemas.microsoft.com/office/powerpoint/2010/main" val="1796660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05CA4-D020-4E36-9F31-668A56579A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C48DB7-B3F6-4334-913B-95A57BCAA7F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A0AF715-3B5E-4066-BD68-798787AEE8C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E519FC-4A0D-4AEB-AD17-0F98880C9484}"/>
              </a:ext>
            </a:extLst>
          </p:cNvPr>
          <p:cNvSpPr>
            <a:spLocks noGrp="1"/>
          </p:cNvSpPr>
          <p:nvPr>
            <p:ph type="dt" sz="half" idx="10"/>
          </p:nvPr>
        </p:nvSpPr>
        <p:spPr/>
        <p:txBody>
          <a:bodyPr/>
          <a:lstStyle/>
          <a:p>
            <a:fld id="{FB09DFAB-D9C1-4274-92D8-992E37844916}" type="datetimeFigureOut">
              <a:rPr lang="en-US" smtClean="0"/>
              <a:t>2/16/2022</a:t>
            </a:fld>
            <a:endParaRPr lang="en-US"/>
          </a:p>
        </p:txBody>
      </p:sp>
      <p:sp>
        <p:nvSpPr>
          <p:cNvPr id="6" name="Footer Placeholder 5">
            <a:extLst>
              <a:ext uri="{FF2B5EF4-FFF2-40B4-BE49-F238E27FC236}">
                <a16:creationId xmlns:a16="http://schemas.microsoft.com/office/drawing/2014/main" id="{B4BA1B95-7104-4973-9380-375E706DAD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7EF429-A4FB-415A-8465-069D6040A443}"/>
              </a:ext>
            </a:extLst>
          </p:cNvPr>
          <p:cNvSpPr>
            <a:spLocks noGrp="1"/>
          </p:cNvSpPr>
          <p:nvPr>
            <p:ph type="sldNum" sz="quarter" idx="12"/>
          </p:nvPr>
        </p:nvSpPr>
        <p:spPr/>
        <p:txBody>
          <a:bodyPr/>
          <a:lstStyle/>
          <a:p>
            <a:fld id="{46E82BFD-1E04-4619-922B-FE63C96AC704}" type="slidenum">
              <a:rPr lang="en-US" smtClean="0"/>
              <a:t>‹#›</a:t>
            </a:fld>
            <a:endParaRPr lang="en-US"/>
          </a:p>
        </p:txBody>
      </p:sp>
    </p:spTree>
    <p:extLst>
      <p:ext uri="{BB962C8B-B14F-4D97-AF65-F5344CB8AC3E}">
        <p14:creationId xmlns:p14="http://schemas.microsoft.com/office/powerpoint/2010/main" val="479013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E18A-2758-4131-A41C-44F28182C6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C3CAB38-0C46-47E8-94E5-DD5264DEDB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AE47A5-4C7C-41D3-91C8-FC21303E4A2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600325-223D-46D2-91A5-E3894750B7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B956EE3-B10C-4987-B439-929C88A38B3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2C1128A-D893-4A67-B06A-A779F9F56E22}"/>
              </a:ext>
            </a:extLst>
          </p:cNvPr>
          <p:cNvSpPr>
            <a:spLocks noGrp="1"/>
          </p:cNvSpPr>
          <p:nvPr>
            <p:ph type="dt" sz="half" idx="10"/>
          </p:nvPr>
        </p:nvSpPr>
        <p:spPr/>
        <p:txBody>
          <a:bodyPr/>
          <a:lstStyle/>
          <a:p>
            <a:fld id="{FB09DFAB-D9C1-4274-92D8-992E37844916}" type="datetimeFigureOut">
              <a:rPr lang="en-US" smtClean="0"/>
              <a:t>2/16/2022</a:t>
            </a:fld>
            <a:endParaRPr lang="en-US"/>
          </a:p>
        </p:txBody>
      </p:sp>
      <p:sp>
        <p:nvSpPr>
          <p:cNvPr id="8" name="Footer Placeholder 7">
            <a:extLst>
              <a:ext uri="{FF2B5EF4-FFF2-40B4-BE49-F238E27FC236}">
                <a16:creationId xmlns:a16="http://schemas.microsoft.com/office/drawing/2014/main" id="{20A5DBCB-D5AC-4D03-A8FE-E5548891C81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FD0CEFD-AFF5-4EC8-91B1-A2994702E799}"/>
              </a:ext>
            </a:extLst>
          </p:cNvPr>
          <p:cNvSpPr>
            <a:spLocks noGrp="1"/>
          </p:cNvSpPr>
          <p:nvPr>
            <p:ph type="sldNum" sz="quarter" idx="12"/>
          </p:nvPr>
        </p:nvSpPr>
        <p:spPr/>
        <p:txBody>
          <a:bodyPr/>
          <a:lstStyle/>
          <a:p>
            <a:fld id="{46E82BFD-1E04-4619-922B-FE63C96AC704}" type="slidenum">
              <a:rPr lang="en-US" smtClean="0"/>
              <a:t>‹#›</a:t>
            </a:fld>
            <a:endParaRPr lang="en-US"/>
          </a:p>
        </p:txBody>
      </p:sp>
    </p:spTree>
    <p:extLst>
      <p:ext uri="{BB962C8B-B14F-4D97-AF65-F5344CB8AC3E}">
        <p14:creationId xmlns:p14="http://schemas.microsoft.com/office/powerpoint/2010/main" val="1073334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20E6F-AB35-4F92-A3AF-7930EA72C71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0E6AE2F-1C58-4719-8AA8-A72F66E1DBA8}"/>
              </a:ext>
            </a:extLst>
          </p:cNvPr>
          <p:cNvSpPr>
            <a:spLocks noGrp="1"/>
          </p:cNvSpPr>
          <p:nvPr>
            <p:ph type="dt" sz="half" idx="10"/>
          </p:nvPr>
        </p:nvSpPr>
        <p:spPr/>
        <p:txBody>
          <a:bodyPr/>
          <a:lstStyle/>
          <a:p>
            <a:fld id="{FB09DFAB-D9C1-4274-92D8-992E37844916}" type="datetimeFigureOut">
              <a:rPr lang="en-US" smtClean="0"/>
              <a:t>2/16/2022</a:t>
            </a:fld>
            <a:endParaRPr lang="en-US"/>
          </a:p>
        </p:txBody>
      </p:sp>
      <p:sp>
        <p:nvSpPr>
          <p:cNvPr id="4" name="Footer Placeholder 3">
            <a:extLst>
              <a:ext uri="{FF2B5EF4-FFF2-40B4-BE49-F238E27FC236}">
                <a16:creationId xmlns:a16="http://schemas.microsoft.com/office/drawing/2014/main" id="{84AEEB54-0FBB-419F-BE4A-3C7944DC2B1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4330F43-431B-4EB6-A905-70878C7A8AFB}"/>
              </a:ext>
            </a:extLst>
          </p:cNvPr>
          <p:cNvSpPr>
            <a:spLocks noGrp="1"/>
          </p:cNvSpPr>
          <p:nvPr>
            <p:ph type="sldNum" sz="quarter" idx="12"/>
          </p:nvPr>
        </p:nvSpPr>
        <p:spPr/>
        <p:txBody>
          <a:bodyPr/>
          <a:lstStyle/>
          <a:p>
            <a:fld id="{46E82BFD-1E04-4619-922B-FE63C96AC704}" type="slidenum">
              <a:rPr lang="en-US" smtClean="0"/>
              <a:t>‹#›</a:t>
            </a:fld>
            <a:endParaRPr lang="en-US"/>
          </a:p>
        </p:txBody>
      </p:sp>
    </p:spTree>
    <p:extLst>
      <p:ext uri="{BB962C8B-B14F-4D97-AF65-F5344CB8AC3E}">
        <p14:creationId xmlns:p14="http://schemas.microsoft.com/office/powerpoint/2010/main" val="852091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28D3D3-FA88-4BEB-8E85-1ADDAAD88966}"/>
              </a:ext>
            </a:extLst>
          </p:cNvPr>
          <p:cNvSpPr>
            <a:spLocks noGrp="1"/>
          </p:cNvSpPr>
          <p:nvPr>
            <p:ph type="dt" sz="half" idx="10"/>
          </p:nvPr>
        </p:nvSpPr>
        <p:spPr/>
        <p:txBody>
          <a:bodyPr/>
          <a:lstStyle/>
          <a:p>
            <a:fld id="{FB09DFAB-D9C1-4274-92D8-992E37844916}" type="datetimeFigureOut">
              <a:rPr lang="en-US" smtClean="0"/>
              <a:t>2/16/2022</a:t>
            </a:fld>
            <a:endParaRPr lang="en-US"/>
          </a:p>
        </p:txBody>
      </p:sp>
      <p:sp>
        <p:nvSpPr>
          <p:cNvPr id="3" name="Footer Placeholder 2">
            <a:extLst>
              <a:ext uri="{FF2B5EF4-FFF2-40B4-BE49-F238E27FC236}">
                <a16:creationId xmlns:a16="http://schemas.microsoft.com/office/drawing/2014/main" id="{E64021A0-7996-4669-8840-F0AC0498E2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AE87EF0-560D-460A-A404-BAC0B6C24B01}"/>
              </a:ext>
            </a:extLst>
          </p:cNvPr>
          <p:cNvSpPr>
            <a:spLocks noGrp="1"/>
          </p:cNvSpPr>
          <p:nvPr>
            <p:ph type="sldNum" sz="quarter" idx="12"/>
          </p:nvPr>
        </p:nvSpPr>
        <p:spPr/>
        <p:txBody>
          <a:bodyPr/>
          <a:lstStyle/>
          <a:p>
            <a:fld id="{46E82BFD-1E04-4619-922B-FE63C96AC704}" type="slidenum">
              <a:rPr lang="en-US" smtClean="0"/>
              <a:t>‹#›</a:t>
            </a:fld>
            <a:endParaRPr lang="en-US"/>
          </a:p>
        </p:txBody>
      </p:sp>
    </p:spTree>
    <p:extLst>
      <p:ext uri="{BB962C8B-B14F-4D97-AF65-F5344CB8AC3E}">
        <p14:creationId xmlns:p14="http://schemas.microsoft.com/office/powerpoint/2010/main" val="4286850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D0602-CA78-4091-8DED-7611067133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0B1AA12-BBC2-4837-AAE6-8E6A7D3B7D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81D7DDB-B7F7-4728-89B8-56ED68DAEE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A4A9BF-C7C4-4088-9B78-DD99F35BB405}"/>
              </a:ext>
            </a:extLst>
          </p:cNvPr>
          <p:cNvSpPr>
            <a:spLocks noGrp="1"/>
          </p:cNvSpPr>
          <p:nvPr>
            <p:ph type="dt" sz="half" idx="10"/>
          </p:nvPr>
        </p:nvSpPr>
        <p:spPr/>
        <p:txBody>
          <a:bodyPr/>
          <a:lstStyle/>
          <a:p>
            <a:fld id="{FB09DFAB-D9C1-4274-92D8-992E37844916}" type="datetimeFigureOut">
              <a:rPr lang="en-US" smtClean="0"/>
              <a:t>2/16/2022</a:t>
            </a:fld>
            <a:endParaRPr lang="en-US"/>
          </a:p>
        </p:txBody>
      </p:sp>
      <p:sp>
        <p:nvSpPr>
          <p:cNvPr id="6" name="Footer Placeholder 5">
            <a:extLst>
              <a:ext uri="{FF2B5EF4-FFF2-40B4-BE49-F238E27FC236}">
                <a16:creationId xmlns:a16="http://schemas.microsoft.com/office/drawing/2014/main" id="{CFCC844F-7B18-410D-B45A-A05DFCCF50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38E0D6-C9D8-4C18-A74B-04668DE004F1}"/>
              </a:ext>
            </a:extLst>
          </p:cNvPr>
          <p:cNvSpPr>
            <a:spLocks noGrp="1"/>
          </p:cNvSpPr>
          <p:nvPr>
            <p:ph type="sldNum" sz="quarter" idx="12"/>
          </p:nvPr>
        </p:nvSpPr>
        <p:spPr/>
        <p:txBody>
          <a:bodyPr/>
          <a:lstStyle/>
          <a:p>
            <a:fld id="{46E82BFD-1E04-4619-922B-FE63C96AC704}" type="slidenum">
              <a:rPr lang="en-US" smtClean="0"/>
              <a:t>‹#›</a:t>
            </a:fld>
            <a:endParaRPr lang="en-US"/>
          </a:p>
        </p:txBody>
      </p:sp>
    </p:spTree>
    <p:extLst>
      <p:ext uri="{BB962C8B-B14F-4D97-AF65-F5344CB8AC3E}">
        <p14:creationId xmlns:p14="http://schemas.microsoft.com/office/powerpoint/2010/main" val="1728665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CABAC-4880-4D01-A784-BA22129E5D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D9EADE3-2DD3-453D-9B3F-5011E787FF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4A99242-F523-46D4-9088-02C0003A9B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FA81E0-E243-4C46-A13E-15BF9837C1AE}"/>
              </a:ext>
            </a:extLst>
          </p:cNvPr>
          <p:cNvSpPr>
            <a:spLocks noGrp="1"/>
          </p:cNvSpPr>
          <p:nvPr>
            <p:ph type="dt" sz="half" idx="10"/>
          </p:nvPr>
        </p:nvSpPr>
        <p:spPr/>
        <p:txBody>
          <a:bodyPr/>
          <a:lstStyle/>
          <a:p>
            <a:fld id="{FB09DFAB-D9C1-4274-92D8-992E37844916}" type="datetimeFigureOut">
              <a:rPr lang="en-US" smtClean="0"/>
              <a:t>2/16/2022</a:t>
            </a:fld>
            <a:endParaRPr lang="en-US"/>
          </a:p>
        </p:txBody>
      </p:sp>
      <p:sp>
        <p:nvSpPr>
          <p:cNvPr id="6" name="Footer Placeholder 5">
            <a:extLst>
              <a:ext uri="{FF2B5EF4-FFF2-40B4-BE49-F238E27FC236}">
                <a16:creationId xmlns:a16="http://schemas.microsoft.com/office/drawing/2014/main" id="{0290BF84-F695-4E0E-81C4-E72D718F07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A21830-4995-487F-801E-DD68064A6299}"/>
              </a:ext>
            </a:extLst>
          </p:cNvPr>
          <p:cNvSpPr>
            <a:spLocks noGrp="1"/>
          </p:cNvSpPr>
          <p:nvPr>
            <p:ph type="sldNum" sz="quarter" idx="12"/>
          </p:nvPr>
        </p:nvSpPr>
        <p:spPr/>
        <p:txBody>
          <a:bodyPr/>
          <a:lstStyle/>
          <a:p>
            <a:fld id="{46E82BFD-1E04-4619-922B-FE63C96AC704}" type="slidenum">
              <a:rPr lang="en-US" smtClean="0"/>
              <a:t>‹#›</a:t>
            </a:fld>
            <a:endParaRPr lang="en-US"/>
          </a:p>
        </p:txBody>
      </p:sp>
    </p:spTree>
    <p:extLst>
      <p:ext uri="{BB962C8B-B14F-4D97-AF65-F5344CB8AC3E}">
        <p14:creationId xmlns:p14="http://schemas.microsoft.com/office/powerpoint/2010/main" val="1403107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4E77A4-3932-40BD-9722-3091CE9567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D909B1-CE7F-4C8F-96D4-9AA1A02BA4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AF3CC1-4C4D-45EE-9215-305970E5C9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09DFAB-D9C1-4274-92D8-992E37844916}" type="datetimeFigureOut">
              <a:rPr lang="en-US" smtClean="0"/>
              <a:t>2/16/2022</a:t>
            </a:fld>
            <a:endParaRPr lang="en-US"/>
          </a:p>
        </p:txBody>
      </p:sp>
      <p:sp>
        <p:nvSpPr>
          <p:cNvPr id="5" name="Footer Placeholder 4">
            <a:extLst>
              <a:ext uri="{FF2B5EF4-FFF2-40B4-BE49-F238E27FC236}">
                <a16:creationId xmlns:a16="http://schemas.microsoft.com/office/drawing/2014/main" id="{8241D61B-B4AA-4C90-B3CD-0AF995FB6F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0AFBA3C-9864-4F1F-B746-5F79D76B5E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E82BFD-1E04-4619-922B-FE63C96AC704}" type="slidenum">
              <a:rPr lang="en-US" smtClean="0"/>
              <a:t>‹#›</a:t>
            </a:fld>
            <a:endParaRPr lang="en-US"/>
          </a:p>
        </p:txBody>
      </p:sp>
    </p:spTree>
    <p:extLst>
      <p:ext uri="{BB962C8B-B14F-4D97-AF65-F5344CB8AC3E}">
        <p14:creationId xmlns:p14="http://schemas.microsoft.com/office/powerpoint/2010/main" val="7422406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info@cohemo.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B32A67F-3598-4A13-8552-DA884FFCC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04C993D-CAB5-4AD3-A603-37452A4195BA}"/>
              </a:ext>
            </a:extLst>
          </p:cNvPr>
          <p:cNvSpPr>
            <a:spLocks noGrp="1"/>
          </p:cNvSpPr>
          <p:nvPr>
            <p:ph type="ctrTitle"/>
          </p:nvPr>
        </p:nvSpPr>
        <p:spPr>
          <a:xfrm>
            <a:off x="804673" y="3320859"/>
            <a:ext cx="4573475" cy="2076333"/>
          </a:xfrm>
        </p:spPr>
        <p:txBody>
          <a:bodyPr anchor="t">
            <a:normAutofit/>
          </a:bodyPr>
          <a:lstStyle/>
          <a:p>
            <a:pPr algn="l"/>
            <a:r>
              <a:rPr lang="en-US" sz="4800">
                <a:solidFill>
                  <a:schemeClr val="bg1"/>
                </a:solidFill>
              </a:rPr>
              <a:t>NHF Colorado Scholarship Program </a:t>
            </a:r>
          </a:p>
        </p:txBody>
      </p:sp>
      <p:sp>
        <p:nvSpPr>
          <p:cNvPr id="3" name="Subtitle 2">
            <a:extLst>
              <a:ext uri="{FF2B5EF4-FFF2-40B4-BE49-F238E27FC236}">
                <a16:creationId xmlns:a16="http://schemas.microsoft.com/office/drawing/2014/main" id="{466CCE4E-1119-42C1-B8FF-AF995BABBA7F}"/>
              </a:ext>
            </a:extLst>
          </p:cNvPr>
          <p:cNvSpPr>
            <a:spLocks noGrp="1"/>
          </p:cNvSpPr>
          <p:nvPr>
            <p:ph type="subTitle" idx="1"/>
          </p:nvPr>
        </p:nvSpPr>
        <p:spPr>
          <a:xfrm>
            <a:off x="804673" y="2348680"/>
            <a:ext cx="4662678" cy="972180"/>
          </a:xfrm>
        </p:spPr>
        <p:txBody>
          <a:bodyPr anchor="b">
            <a:normAutofit/>
          </a:bodyPr>
          <a:lstStyle/>
          <a:p>
            <a:pPr algn="l"/>
            <a:r>
              <a:rPr lang="en-US" sz="1600">
                <a:solidFill>
                  <a:schemeClr val="bg1"/>
                </a:solidFill>
                <a:effectLst/>
                <a:latin typeface="Calibri" panose="020F0502020204030204" pitchFamily="34" charset="0"/>
                <a:ea typeface="Calibri" panose="020F0502020204030204" pitchFamily="34" charset="0"/>
              </a:rPr>
              <a:t>Each year NHF Colorado proudly awards two scholarships annually to those in the bleeding</a:t>
            </a:r>
            <a:r>
              <a:rPr lang="en-US" sz="1600" spc="5">
                <a:solidFill>
                  <a:schemeClr val="bg1"/>
                </a:solidFill>
                <a:effectLst/>
                <a:latin typeface="Calibri" panose="020F0502020204030204" pitchFamily="34" charset="0"/>
                <a:ea typeface="Calibri" panose="020F0502020204030204" pitchFamily="34" charset="0"/>
              </a:rPr>
              <a:t> </a:t>
            </a:r>
            <a:r>
              <a:rPr lang="en-US" sz="1600">
                <a:solidFill>
                  <a:schemeClr val="bg1"/>
                </a:solidFill>
                <a:effectLst/>
                <a:latin typeface="Calibri" panose="020F0502020204030204" pitchFamily="34" charset="0"/>
                <a:ea typeface="Calibri" panose="020F0502020204030204" pitchFamily="34" charset="0"/>
              </a:rPr>
              <a:t>disorder community to help further secondary education. </a:t>
            </a:r>
            <a:endParaRPr lang="en-US" sz="1600">
              <a:solidFill>
                <a:schemeClr val="bg1"/>
              </a:solidFill>
            </a:endParaRPr>
          </a:p>
        </p:txBody>
      </p:sp>
      <p:sp>
        <p:nvSpPr>
          <p:cNvPr id="12" name="Freeform: Shape 11">
            <a:extLst>
              <a:ext uri="{FF2B5EF4-FFF2-40B4-BE49-F238E27FC236}">
                <a16:creationId xmlns:a16="http://schemas.microsoft.com/office/drawing/2014/main" id="{BCC55ACC-A2F6-403C-A3A4-D59B3734D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7312" y="381000"/>
            <a:ext cx="6334689"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598EBA13-C937-430B-9523-439FE21096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21086" y="544777"/>
            <a:ext cx="6170914" cy="6313225"/>
          </a:xfrm>
          <a:custGeom>
            <a:avLst/>
            <a:gdLst>
              <a:gd name="connsiteX0" fmla="*/ 3397813 w 6170914"/>
              <a:gd name="connsiteY0" fmla="*/ 0 h 6313225"/>
              <a:gd name="connsiteX1" fmla="*/ 6019731 w 6170914"/>
              <a:gd name="connsiteY1" fmla="*/ 1236489 h 6313225"/>
              <a:gd name="connsiteX2" fmla="*/ 6170914 w 6170914"/>
              <a:gd name="connsiteY2" fmla="*/ 1438663 h 6313225"/>
              <a:gd name="connsiteX3" fmla="*/ 6170914 w 6170914"/>
              <a:gd name="connsiteY3" fmla="*/ 5356963 h 6313225"/>
              <a:gd name="connsiteX4" fmla="*/ 6019731 w 6170914"/>
              <a:gd name="connsiteY4" fmla="*/ 5559138 h 6313225"/>
              <a:gd name="connsiteX5" fmla="*/ 5194591 w 6170914"/>
              <a:gd name="connsiteY5" fmla="*/ 6282226 h 6313225"/>
              <a:gd name="connsiteX6" fmla="*/ 5141791 w 6170914"/>
              <a:gd name="connsiteY6" fmla="*/ 6313225 h 6313225"/>
              <a:gd name="connsiteX7" fmla="*/ 1659199 w 6170914"/>
              <a:gd name="connsiteY7" fmla="*/ 6313225 h 6313225"/>
              <a:gd name="connsiteX8" fmla="*/ 1498064 w 6170914"/>
              <a:gd name="connsiteY8" fmla="*/ 6215333 h 6313225"/>
              <a:gd name="connsiteX9" fmla="*/ 0 w 6170914"/>
              <a:gd name="connsiteY9" fmla="*/ 3397813 h 6313225"/>
              <a:gd name="connsiteX10" fmla="*/ 3397813 w 6170914"/>
              <a:gd name="connsiteY10" fmla="*/ 0 h 6313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70914" h="6313225">
                <a:moveTo>
                  <a:pt x="3397813" y="0"/>
                </a:moveTo>
                <a:cubicBezTo>
                  <a:pt x="4453378" y="0"/>
                  <a:pt x="5396522" y="481334"/>
                  <a:pt x="6019731" y="1236489"/>
                </a:cubicBezTo>
                <a:lnTo>
                  <a:pt x="6170914" y="1438663"/>
                </a:lnTo>
                <a:lnTo>
                  <a:pt x="6170914" y="5356963"/>
                </a:lnTo>
                <a:lnTo>
                  <a:pt x="6019731" y="5559138"/>
                </a:lnTo>
                <a:cubicBezTo>
                  <a:pt x="5786028" y="5842321"/>
                  <a:pt x="5507333" y="6086998"/>
                  <a:pt x="5194591" y="6282226"/>
                </a:cubicBezTo>
                <a:lnTo>
                  <a:pt x="5141791" y="6313225"/>
                </a:lnTo>
                <a:lnTo>
                  <a:pt x="1659199" y="6313225"/>
                </a:lnTo>
                <a:lnTo>
                  <a:pt x="1498064" y="6215333"/>
                </a:lnTo>
                <a:cubicBezTo>
                  <a:pt x="594240" y="5604721"/>
                  <a:pt x="0" y="4570663"/>
                  <a:pt x="0" y="3397813"/>
                </a:cubicBezTo>
                <a:cubicBezTo>
                  <a:pt x="0" y="1521253"/>
                  <a:pt x="1521253" y="0"/>
                  <a:pt x="339781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descr="Books">
            <a:extLst>
              <a:ext uri="{FF2B5EF4-FFF2-40B4-BE49-F238E27FC236}">
                <a16:creationId xmlns:a16="http://schemas.microsoft.com/office/drawing/2014/main" id="{D5C41EC9-6357-4358-B752-A7F55B1EA92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10424" y="1845770"/>
            <a:ext cx="4333875" cy="4333875"/>
          </a:xfrm>
          <a:prstGeom prst="rect">
            <a:avLst/>
          </a:prstGeom>
        </p:spPr>
      </p:pic>
    </p:spTree>
    <p:extLst>
      <p:ext uri="{BB962C8B-B14F-4D97-AF65-F5344CB8AC3E}">
        <p14:creationId xmlns:p14="http://schemas.microsoft.com/office/powerpoint/2010/main" val="2197306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A5B4632-C963-4296-86F0-79AA9EA5A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8328" y="303591"/>
            <a:ext cx="4335327" cy="5896743"/>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63BBE7D7-D938-4B63-92EE-D361AD17EEE3}"/>
              </a:ext>
            </a:extLst>
          </p:cNvPr>
          <p:cNvSpPr>
            <a:spLocks noGrp="1"/>
          </p:cNvSpPr>
          <p:nvPr>
            <p:ph type="title"/>
          </p:nvPr>
        </p:nvSpPr>
        <p:spPr>
          <a:xfrm>
            <a:off x="594360" y="637125"/>
            <a:ext cx="3802276" cy="5256371"/>
          </a:xfrm>
        </p:spPr>
        <p:txBody>
          <a:bodyPr>
            <a:normAutofit/>
          </a:bodyPr>
          <a:lstStyle/>
          <a:p>
            <a:r>
              <a:rPr lang="en-US">
                <a:solidFill>
                  <a:schemeClr val="bg1"/>
                </a:solidFill>
              </a:rPr>
              <a:t>TWO AVAILABLE SCHOLARSHIPS</a:t>
            </a:r>
          </a:p>
        </p:txBody>
      </p:sp>
      <p:graphicFrame>
        <p:nvGraphicFramePr>
          <p:cNvPr id="7" name="Content Placeholder 4">
            <a:extLst>
              <a:ext uri="{FF2B5EF4-FFF2-40B4-BE49-F238E27FC236}">
                <a16:creationId xmlns:a16="http://schemas.microsoft.com/office/drawing/2014/main" id="{C558D99C-6526-49E6-907F-D91CE9E97AB1}"/>
              </a:ext>
            </a:extLst>
          </p:cNvPr>
          <p:cNvGraphicFramePr>
            <a:graphicFrameLocks noGrp="1"/>
          </p:cNvGraphicFramePr>
          <p:nvPr>
            <p:ph idx="1"/>
            <p:extLst>
              <p:ext uri="{D42A27DB-BD31-4B8C-83A1-F6EECF244321}">
                <p14:modId xmlns:p14="http://schemas.microsoft.com/office/powerpoint/2010/main" val="542275289"/>
              </p:ext>
            </p:extLst>
          </p:nvPr>
        </p:nvGraphicFramePr>
        <p:xfrm>
          <a:off x="5166985" y="303591"/>
          <a:ext cx="6588691" cy="58967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9022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Pen placed on top of a signature line">
            <a:extLst>
              <a:ext uri="{FF2B5EF4-FFF2-40B4-BE49-F238E27FC236}">
                <a16:creationId xmlns:a16="http://schemas.microsoft.com/office/drawing/2014/main" id="{93517C4F-D129-4232-AD5D-5060B0ADB93A}"/>
              </a:ext>
            </a:extLst>
          </p:cNvPr>
          <p:cNvPicPr>
            <a:picLocks noChangeAspect="1"/>
          </p:cNvPicPr>
          <p:nvPr/>
        </p:nvPicPr>
        <p:blipFill rotWithShape="1">
          <a:blip r:embed="rId2"/>
          <a:srcRect l="892" r="8199" b="23391"/>
          <a:stretch/>
        </p:blipFill>
        <p:spPr>
          <a:xfrm>
            <a:off x="20" y="10"/>
            <a:ext cx="12191980" cy="6857990"/>
          </a:xfrm>
          <a:prstGeom prst="rect">
            <a:avLst/>
          </a:prstGeom>
        </p:spPr>
      </p:pic>
      <p:sp>
        <p:nvSpPr>
          <p:cNvPr id="25" name="Rectangle 24">
            <a:extLst>
              <a:ext uri="{FF2B5EF4-FFF2-40B4-BE49-F238E27FC236}">
                <a16:creationId xmlns:a16="http://schemas.microsoft.com/office/drawing/2014/main" id="{86C7B4A1-154A-4DF0-AC46-F88D75A2E0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6"/>
            <a:ext cx="7197772" cy="5896743"/>
          </a:xfrm>
          <a:prstGeom prst="rect">
            <a:avLst/>
          </a:prstGeom>
          <a:solidFill>
            <a:schemeClr val="bg1">
              <a:alpha val="90000"/>
            </a:schemeClr>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1DCBFF-EAB9-409D-AE3A-77858435F7C3}"/>
              </a:ext>
            </a:extLst>
          </p:cNvPr>
          <p:cNvSpPr>
            <a:spLocks noGrp="1"/>
          </p:cNvSpPr>
          <p:nvPr>
            <p:ph type="title"/>
          </p:nvPr>
        </p:nvSpPr>
        <p:spPr>
          <a:xfrm>
            <a:off x="594804" y="640263"/>
            <a:ext cx="6619811" cy="1344975"/>
          </a:xfrm>
        </p:spPr>
        <p:txBody>
          <a:bodyPr>
            <a:normAutofit/>
          </a:bodyPr>
          <a:lstStyle/>
          <a:p>
            <a:pPr marL="0" marR="0">
              <a:spcBef>
                <a:spcPts val="0"/>
              </a:spcBef>
              <a:spcAft>
                <a:spcPts val="0"/>
              </a:spcAft>
            </a:pPr>
            <a:r>
              <a:rPr lang="en-US" sz="2200">
                <a:effectLst/>
                <a:latin typeface="Calibri" panose="020F0502020204030204" pitchFamily="34" charset="0"/>
                <a:ea typeface="Calibri" panose="020F0502020204030204" pitchFamily="34" charset="0"/>
                <a:cs typeface="Calibri" panose="020F0502020204030204" pitchFamily="34" charset="0"/>
              </a:rPr>
              <a:t> </a:t>
            </a:r>
            <a:br>
              <a:rPr lang="en-US" sz="2200">
                <a:effectLst/>
                <a:latin typeface="Calibri" panose="020F0502020204030204" pitchFamily="34" charset="0"/>
                <a:ea typeface="Calibri" panose="020F0502020204030204" pitchFamily="34" charset="0"/>
                <a:cs typeface="Times New Roman" panose="02020603050405020304" pitchFamily="18" charset="0"/>
              </a:rPr>
            </a:br>
            <a:r>
              <a:rPr lang="en-US" sz="2200">
                <a:effectLst/>
                <a:latin typeface="Calibri" panose="020F0502020204030204" pitchFamily="34" charset="0"/>
                <a:ea typeface="Arial" panose="020B0604020202020204" pitchFamily="34" charset="0"/>
              </a:rPr>
              <a:t>NHF Colorado will take several factors into</a:t>
            </a:r>
            <a:r>
              <a:rPr lang="en-US" sz="2200" spc="5">
                <a:effectLst/>
                <a:latin typeface="Calibri" panose="020F0502020204030204" pitchFamily="34" charset="0"/>
                <a:ea typeface="Arial" panose="020B0604020202020204" pitchFamily="34" charset="0"/>
              </a:rPr>
              <a:t> </a:t>
            </a:r>
            <a:r>
              <a:rPr lang="en-US" sz="2200">
                <a:effectLst/>
                <a:latin typeface="Calibri" panose="020F0502020204030204" pitchFamily="34" charset="0"/>
                <a:ea typeface="Arial" panose="020B0604020202020204" pitchFamily="34" charset="0"/>
              </a:rPr>
              <a:t>consideration</a:t>
            </a:r>
            <a:r>
              <a:rPr lang="en-US" sz="2200" spc="-5">
                <a:effectLst/>
                <a:latin typeface="Calibri" panose="020F0502020204030204" pitchFamily="34" charset="0"/>
                <a:ea typeface="Arial" panose="020B0604020202020204" pitchFamily="34" charset="0"/>
              </a:rPr>
              <a:t> </a:t>
            </a:r>
            <a:r>
              <a:rPr lang="en-US" sz="2200">
                <a:effectLst/>
                <a:latin typeface="Calibri" panose="020F0502020204030204" pitchFamily="34" charset="0"/>
                <a:ea typeface="Arial" panose="020B0604020202020204" pitchFamily="34" charset="0"/>
              </a:rPr>
              <a:t>when</a:t>
            </a:r>
            <a:r>
              <a:rPr lang="en-US" sz="2200" spc="-10">
                <a:effectLst/>
                <a:latin typeface="Calibri" panose="020F0502020204030204" pitchFamily="34" charset="0"/>
                <a:ea typeface="Arial" panose="020B0604020202020204" pitchFamily="34" charset="0"/>
              </a:rPr>
              <a:t> </a:t>
            </a:r>
            <a:r>
              <a:rPr lang="en-US" sz="2200">
                <a:effectLst/>
                <a:latin typeface="Calibri" panose="020F0502020204030204" pitchFamily="34" charset="0"/>
                <a:ea typeface="Arial" panose="020B0604020202020204" pitchFamily="34" charset="0"/>
              </a:rPr>
              <a:t>determining the award recipients:</a:t>
            </a:r>
            <a:endParaRPr lang="en-US" sz="2200"/>
          </a:p>
        </p:txBody>
      </p:sp>
      <p:sp>
        <p:nvSpPr>
          <p:cNvPr id="3" name="Content Placeholder 2">
            <a:extLst>
              <a:ext uri="{FF2B5EF4-FFF2-40B4-BE49-F238E27FC236}">
                <a16:creationId xmlns:a16="http://schemas.microsoft.com/office/drawing/2014/main" id="{D714D027-7746-4300-AAC9-9856C1878DA2}"/>
              </a:ext>
            </a:extLst>
          </p:cNvPr>
          <p:cNvSpPr>
            <a:spLocks noGrp="1"/>
          </p:cNvSpPr>
          <p:nvPr>
            <p:ph idx="1"/>
          </p:nvPr>
        </p:nvSpPr>
        <p:spPr>
          <a:xfrm>
            <a:off x="594109" y="2121763"/>
            <a:ext cx="6620505" cy="3773010"/>
          </a:xfrm>
        </p:spPr>
        <p:txBody>
          <a:bodyPr numCol="2">
            <a:normAutofit/>
          </a:bodyPr>
          <a:lstStyle/>
          <a:p>
            <a:pPr marL="342900" marR="0" lvl="0" indent="-342900">
              <a:spcBef>
                <a:spcPts val="0"/>
              </a:spcBef>
              <a:spcAft>
                <a:spcPts val="600"/>
              </a:spcAft>
              <a:buFont typeface="Symbol" panose="05050102010706020507" pitchFamily="18" charset="2"/>
              <a:buChar char=""/>
              <a:tabLst>
                <a:tab pos="533400" algn="l"/>
                <a:tab pos="534035" algn="l"/>
              </a:tabLst>
            </a:pPr>
            <a:r>
              <a:rPr lang="en-US" sz="1700">
                <a:effectLst/>
                <a:latin typeface="Calibri" panose="020F0502020204030204" pitchFamily="34" charset="0"/>
                <a:ea typeface="Arial" panose="020B0604020202020204" pitchFamily="34" charset="0"/>
              </a:rPr>
              <a:t>Chapter</a:t>
            </a:r>
            <a:r>
              <a:rPr lang="en-US" sz="1700" spc="-10">
                <a:effectLst/>
                <a:latin typeface="Calibri" panose="020F0502020204030204" pitchFamily="34" charset="0"/>
                <a:ea typeface="Arial" panose="020B0604020202020204" pitchFamily="34" charset="0"/>
              </a:rPr>
              <a:t> </a:t>
            </a:r>
            <a:r>
              <a:rPr lang="en-US" sz="1700">
                <a:effectLst/>
                <a:latin typeface="Calibri" panose="020F0502020204030204" pitchFamily="34" charset="0"/>
                <a:ea typeface="Arial" panose="020B0604020202020204" pitchFamily="34" charset="0"/>
              </a:rPr>
              <a:t>involvement</a:t>
            </a:r>
            <a:endParaRPr lang="en-US" sz="1700">
              <a:effectLst/>
              <a:latin typeface="Arial" panose="020B0604020202020204" pitchFamily="34" charset="0"/>
              <a:ea typeface="Arial" panose="020B0604020202020204" pitchFamily="34" charset="0"/>
            </a:endParaRPr>
          </a:p>
          <a:p>
            <a:pPr marL="342900" marR="0" lvl="0" indent="-342900">
              <a:spcBef>
                <a:spcPts val="0"/>
              </a:spcBef>
              <a:spcAft>
                <a:spcPts val="600"/>
              </a:spcAft>
              <a:buFont typeface="Symbol" panose="05050102010706020507" pitchFamily="18" charset="2"/>
              <a:buChar char=""/>
              <a:tabLst>
                <a:tab pos="533400" algn="l"/>
                <a:tab pos="534035" algn="l"/>
              </a:tabLst>
            </a:pPr>
            <a:r>
              <a:rPr lang="en-US" sz="1700">
                <a:effectLst/>
                <a:latin typeface="Calibri" panose="020F0502020204030204" pitchFamily="34" charset="0"/>
                <a:ea typeface="Arial" panose="020B0604020202020204" pitchFamily="34" charset="0"/>
              </a:rPr>
              <a:t>Volunteer</a:t>
            </a:r>
            <a:r>
              <a:rPr lang="en-US" sz="1700" spc="-15">
                <a:effectLst/>
                <a:latin typeface="Calibri" panose="020F0502020204030204" pitchFamily="34" charset="0"/>
                <a:ea typeface="Arial" panose="020B0604020202020204" pitchFamily="34" charset="0"/>
              </a:rPr>
              <a:t> </a:t>
            </a:r>
            <a:r>
              <a:rPr lang="en-US" sz="1700">
                <a:effectLst/>
                <a:latin typeface="Calibri" panose="020F0502020204030204" pitchFamily="34" charset="0"/>
                <a:ea typeface="Arial" panose="020B0604020202020204" pitchFamily="34" charset="0"/>
              </a:rPr>
              <a:t>experience</a:t>
            </a:r>
            <a:endParaRPr lang="en-US" sz="1700">
              <a:effectLst/>
              <a:latin typeface="Arial" panose="020B0604020202020204" pitchFamily="34" charset="0"/>
              <a:ea typeface="Arial" panose="020B0604020202020204" pitchFamily="34" charset="0"/>
            </a:endParaRPr>
          </a:p>
          <a:p>
            <a:pPr marL="342900" marR="0" lvl="0" indent="-342900">
              <a:spcBef>
                <a:spcPts val="0"/>
              </a:spcBef>
              <a:spcAft>
                <a:spcPts val="600"/>
              </a:spcAft>
              <a:buFont typeface="Symbol" panose="05050102010706020507" pitchFamily="18" charset="2"/>
              <a:buChar char=""/>
              <a:tabLst>
                <a:tab pos="533400" algn="l"/>
                <a:tab pos="534035" algn="l"/>
              </a:tabLst>
            </a:pPr>
            <a:r>
              <a:rPr lang="en-US" sz="1700">
                <a:effectLst/>
                <a:latin typeface="Calibri" panose="020F0502020204030204" pitchFamily="34" charset="0"/>
                <a:ea typeface="Arial" panose="020B0604020202020204" pitchFamily="34" charset="0"/>
              </a:rPr>
              <a:t>Vision</a:t>
            </a:r>
            <a:r>
              <a:rPr lang="en-US" sz="1700" spc="-5">
                <a:effectLst/>
                <a:latin typeface="Calibri" panose="020F0502020204030204" pitchFamily="34" charset="0"/>
                <a:ea typeface="Arial" panose="020B0604020202020204" pitchFamily="34" charset="0"/>
              </a:rPr>
              <a:t> </a:t>
            </a:r>
            <a:r>
              <a:rPr lang="en-US" sz="1700">
                <a:effectLst/>
                <a:latin typeface="Calibri" panose="020F0502020204030204" pitchFamily="34" charset="0"/>
                <a:ea typeface="Arial" panose="020B0604020202020204" pitchFamily="34" charset="0"/>
              </a:rPr>
              <a:t>and</a:t>
            </a:r>
            <a:r>
              <a:rPr lang="en-US" sz="1700" spc="-5">
                <a:effectLst/>
                <a:latin typeface="Calibri" panose="020F0502020204030204" pitchFamily="34" charset="0"/>
                <a:ea typeface="Arial" panose="020B0604020202020204" pitchFamily="34" charset="0"/>
              </a:rPr>
              <a:t> </a:t>
            </a:r>
            <a:r>
              <a:rPr lang="en-US" sz="1700">
                <a:effectLst/>
                <a:latin typeface="Calibri" panose="020F0502020204030204" pitchFamily="34" charset="0"/>
                <a:ea typeface="Arial" panose="020B0604020202020204" pitchFamily="34" charset="0"/>
              </a:rPr>
              <a:t>future</a:t>
            </a:r>
            <a:r>
              <a:rPr lang="en-US" sz="1700" spc="-20">
                <a:effectLst/>
                <a:latin typeface="Calibri" panose="020F0502020204030204" pitchFamily="34" charset="0"/>
                <a:ea typeface="Arial" panose="020B0604020202020204" pitchFamily="34" charset="0"/>
              </a:rPr>
              <a:t> </a:t>
            </a:r>
            <a:r>
              <a:rPr lang="en-US" sz="1700">
                <a:effectLst/>
                <a:latin typeface="Calibri" panose="020F0502020204030204" pitchFamily="34" charset="0"/>
                <a:ea typeface="Arial" panose="020B0604020202020204" pitchFamily="34" charset="0"/>
              </a:rPr>
              <a:t>goals</a:t>
            </a:r>
            <a:endParaRPr lang="en-US" sz="1700">
              <a:effectLst/>
              <a:latin typeface="Arial" panose="020B0604020202020204" pitchFamily="34" charset="0"/>
              <a:ea typeface="Arial" panose="020B0604020202020204" pitchFamily="34" charset="0"/>
            </a:endParaRPr>
          </a:p>
          <a:p>
            <a:pPr marL="342900" marR="0" lvl="0" indent="-342900">
              <a:spcBef>
                <a:spcPts val="0"/>
              </a:spcBef>
              <a:spcAft>
                <a:spcPts val="600"/>
              </a:spcAft>
              <a:buFont typeface="Symbol" panose="05050102010706020507" pitchFamily="18" charset="2"/>
              <a:buChar char=""/>
              <a:tabLst>
                <a:tab pos="533400" algn="l"/>
                <a:tab pos="534035" algn="l"/>
              </a:tabLst>
            </a:pPr>
            <a:r>
              <a:rPr lang="en-US" sz="1700">
                <a:effectLst/>
                <a:latin typeface="Calibri" panose="020F0502020204030204" pitchFamily="34" charset="0"/>
                <a:ea typeface="Arial" panose="020B0604020202020204" pitchFamily="34" charset="0"/>
              </a:rPr>
              <a:t>Essay</a:t>
            </a:r>
            <a:r>
              <a:rPr lang="en-US" sz="1700" spc="-20">
                <a:effectLst/>
                <a:latin typeface="Calibri" panose="020F0502020204030204" pitchFamily="34" charset="0"/>
                <a:ea typeface="Arial" panose="020B0604020202020204" pitchFamily="34" charset="0"/>
              </a:rPr>
              <a:t> </a:t>
            </a:r>
            <a:r>
              <a:rPr lang="en-US" sz="1700">
                <a:effectLst/>
                <a:latin typeface="Calibri" panose="020F0502020204030204" pitchFamily="34" charset="0"/>
                <a:ea typeface="Arial" panose="020B0604020202020204" pitchFamily="34" charset="0"/>
              </a:rPr>
              <a:t>narrative</a:t>
            </a:r>
            <a:endParaRPr lang="en-US" sz="1700">
              <a:effectLst/>
              <a:latin typeface="Arial" panose="020B0604020202020204" pitchFamily="34" charset="0"/>
              <a:ea typeface="Arial" panose="020B0604020202020204" pitchFamily="34" charset="0"/>
            </a:endParaRPr>
          </a:p>
          <a:p>
            <a:pPr marL="342900" marR="0" lvl="0" indent="-342900">
              <a:spcBef>
                <a:spcPts val="0"/>
              </a:spcBef>
              <a:spcAft>
                <a:spcPts val="600"/>
              </a:spcAft>
              <a:buFont typeface="Symbol" panose="05050102010706020507" pitchFamily="18" charset="2"/>
              <a:buChar char=""/>
              <a:tabLst>
                <a:tab pos="533400" algn="l"/>
                <a:tab pos="534035" algn="l"/>
              </a:tabLst>
            </a:pPr>
            <a:r>
              <a:rPr lang="en-US" sz="1700">
                <a:effectLst/>
                <a:latin typeface="Calibri" panose="020F0502020204030204" pitchFamily="34" charset="0"/>
                <a:ea typeface="Arial" panose="020B0604020202020204" pitchFamily="34" charset="0"/>
              </a:rPr>
              <a:t>Academic</a:t>
            </a:r>
            <a:r>
              <a:rPr lang="en-US" sz="1700" spc="-30">
                <a:effectLst/>
                <a:latin typeface="Calibri" panose="020F0502020204030204" pitchFamily="34" charset="0"/>
                <a:ea typeface="Arial" panose="020B0604020202020204" pitchFamily="34" charset="0"/>
              </a:rPr>
              <a:t> </a:t>
            </a:r>
            <a:r>
              <a:rPr lang="en-US" sz="1700">
                <a:effectLst/>
                <a:latin typeface="Calibri" panose="020F0502020204030204" pitchFamily="34" charset="0"/>
                <a:ea typeface="Arial" panose="020B0604020202020204" pitchFamily="34" charset="0"/>
              </a:rPr>
              <a:t>merit</a:t>
            </a:r>
          </a:p>
          <a:p>
            <a:pPr marL="342900" marR="0" lvl="0" indent="-342900">
              <a:spcBef>
                <a:spcPts val="0"/>
              </a:spcBef>
              <a:spcAft>
                <a:spcPts val="600"/>
              </a:spcAft>
              <a:buFont typeface="Symbol" panose="05050102010706020507" pitchFamily="18" charset="2"/>
              <a:buChar char=""/>
              <a:tabLst>
                <a:tab pos="533400" algn="l"/>
                <a:tab pos="534035" algn="l"/>
              </a:tabLst>
            </a:pPr>
            <a:r>
              <a:rPr lang="en-US" sz="1700">
                <a:effectLst/>
                <a:latin typeface="Calibri" panose="020F0502020204030204" pitchFamily="34" charset="0"/>
                <a:ea typeface="Arial" panose="020B0604020202020204" pitchFamily="34" charset="0"/>
              </a:rPr>
              <a:t>First time applicants </a:t>
            </a:r>
          </a:p>
          <a:p>
            <a:pPr marL="342900" marR="0" lvl="0" indent="-342900">
              <a:spcBef>
                <a:spcPts val="0"/>
              </a:spcBef>
              <a:spcAft>
                <a:spcPts val="600"/>
              </a:spcAft>
              <a:buFont typeface="Symbol" panose="05050102010706020507" pitchFamily="18" charset="2"/>
              <a:buChar char=""/>
              <a:tabLst>
                <a:tab pos="533400" algn="l"/>
                <a:tab pos="534035" algn="l"/>
              </a:tabLst>
            </a:pPr>
            <a:endParaRPr lang="en-US" sz="1700">
              <a:latin typeface="Calibri" panose="020F0502020204030204" pitchFamily="34" charset="0"/>
              <a:ea typeface="Arial" panose="020B0604020202020204" pitchFamily="34" charset="0"/>
            </a:endParaRPr>
          </a:p>
          <a:p>
            <a:pPr marL="0" marR="0" indent="0">
              <a:spcBef>
                <a:spcPts val="0"/>
              </a:spcBef>
              <a:spcAft>
                <a:spcPts val="600"/>
              </a:spcAft>
              <a:buNone/>
            </a:pPr>
            <a:endParaRPr lang="en-US" sz="1700" b="1" kern="0">
              <a:effectLst/>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600"/>
              </a:spcAft>
              <a:buNone/>
            </a:pPr>
            <a:endParaRPr lang="en-US" sz="1700" b="1" kern="0">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600"/>
              </a:spcAft>
              <a:buNone/>
            </a:pPr>
            <a:endParaRPr lang="en-US" sz="1700" b="1" kern="0">
              <a:effectLst/>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600"/>
              </a:spcAft>
              <a:buNone/>
            </a:pPr>
            <a:endParaRPr lang="en-US" sz="1700" b="1" kern="0">
              <a:effectLst/>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600"/>
              </a:spcAft>
              <a:buNone/>
            </a:pPr>
            <a:endParaRPr lang="en-US" sz="1700" b="1" kern="0">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600"/>
              </a:spcAft>
              <a:buNone/>
            </a:pPr>
            <a:endParaRPr lang="en-US" sz="1700" b="1" kern="0">
              <a:effectLst/>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600"/>
              </a:spcAft>
              <a:buNone/>
            </a:pPr>
            <a:r>
              <a:rPr lang="en-US" sz="1700" b="1" kern="0">
                <a:effectLst/>
                <a:latin typeface="Calibri" panose="020F0502020204030204" pitchFamily="34" charset="0"/>
                <a:ea typeface="Calibri" panose="020F0502020204030204" pitchFamily="34" charset="0"/>
                <a:cs typeface="Calibri" panose="020F0502020204030204" pitchFamily="34" charset="0"/>
              </a:rPr>
              <a:t>Application</a:t>
            </a:r>
            <a:r>
              <a:rPr lang="en-US" sz="1700" b="1" kern="0" spc="-15">
                <a:effectLst/>
                <a:latin typeface="Calibri" panose="020F0502020204030204" pitchFamily="34" charset="0"/>
                <a:ea typeface="Calibri" panose="020F0502020204030204" pitchFamily="34" charset="0"/>
                <a:cs typeface="Calibri" panose="020F0502020204030204" pitchFamily="34" charset="0"/>
              </a:rPr>
              <a:t> </a:t>
            </a:r>
            <a:r>
              <a:rPr lang="en-US" sz="1700" b="1" kern="0">
                <a:effectLst/>
                <a:latin typeface="Calibri" panose="020F0502020204030204" pitchFamily="34" charset="0"/>
                <a:ea typeface="Calibri" panose="020F0502020204030204" pitchFamily="34" charset="0"/>
                <a:cs typeface="Calibri" panose="020F0502020204030204" pitchFamily="34" charset="0"/>
              </a:rPr>
              <a:t>Checklist</a:t>
            </a:r>
            <a:endParaRPr lang="en-US" sz="1700" b="1" kern="0">
              <a:effectLst/>
              <a:latin typeface="Calibri" panose="020F0502020204030204" pitchFamily="34" charset="0"/>
              <a:ea typeface="Calibri" panose="020F0502020204030204" pitchFamily="34" charset="0"/>
            </a:endParaRPr>
          </a:p>
          <a:p>
            <a:pPr marL="342900" marR="0" lvl="0" indent="-342900">
              <a:spcBef>
                <a:spcPts val="0"/>
              </a:spcBef>
              <a:spcAft>
                <a:spcPts val="600"/>
              </a:spcAft>
              <a:buSzPts val="1200"/>
              <a:buFont typeface="Wingdings" panose="05000000000000000000" pitchFamily="2" charset="2"/>
              <a:buChar char=""/>
              <a:tabLst>
                <a:tab pos="534035" algn="l"/>
              </a:tabLst>
            </a:pPr>
            <a:r>
              <a:rPr lang="en-US" sz="1700">
                <a:effectLst/>
                <a:latin typeface="Calibri" panose="020F0502020204030204" pitchFamily="34" charset="0"/>
                <a:ea typeface="Wingdings" panose="05000000000000000000" pitchFamily="2" charset="2"/>
                <a:cs typeface="Wingdings" panose="05000000000000000000" pitchFamily="2" charset="2"/>
              </a:rPr>
              <a:t>Completed</a:t>
            </a:r>
            <a:r>
              <a:rPr lang="en-US" sz="1700" spc="-10">
                <a:effectLst/>
                <a:latin typeface="Calibri" panose="020F0502020204030204" pitchFamily="34" charset="0"/>
                <a:ea typeface="Wingdings" panose="05000000000000000000" pitchFamily="2" charset="2"/>
                <a:cs typeface="Wingdings" panose="05000000000000000000" pitchFamily="2" charset="2"/>
              </a:rPr>
              <a:t> </a:t>
            </a:r>
            <a:r>
              <a:rPr lang="en-US" sz="1700">
                <a:effectLst/>
                <a:latin typeface="Calibri" panose="020F0502020204030204" pitchFamily="34" charset="0"/>
                <a:ea typeface="Wingdings" panose="05000000000000000000" pitchFamily="2" charset="2"/>
                <a:cs typeface="Wingdings" panose="05000000000000000000" pitchFamily="2" charset="2"/>
              </a:rPr>
              <a:t>application</a:t>
            </a:r>
            <a:endParaRPr lang="en-US" sz="1700">
              <a:effectLst/>
              <a:latin typeface="Arial" panose="020B0604020202020204" pitchFamily="34" charset="0"/>
              <a:ea typeface="Wingdings" panose="05000000000000000000" pitchFamily="2" charset="2"/>
              <a:cs typeface="Wingdings" panose="05000000000000000000" pitchFamily="2" charset="2"/>
            </a:endParaRPr>
          </a:p>
          <a:p>
            <a:pPr marL="342900" marR="0" lvl="0" indent="-342900">
              <a:spcBef>
                <a:spcPts val="0"/>
              </a:spcBef>
              <a:spcAft>
                <a:spcPts val="600"/>
              </a:spcAft>
              <a:buSzPts val="1200"/>
              <a:buFont typeface="Wingdings" panose="05000000000000000000" pitchFamily="2" charset="2"/>
              <a:buChar char=""/>
              <a:tabLst>
                <a:tab pos="534035" algn="l"/>
              </a:tabLst>
            </a:pPr>
            <a:r>
              <a:rPr lang="en-US" sz="1700">
                <a:effectLst/>
                <a:latin typeface="Calibri" panose="020F0502020204030204" pitchFamily="34" charset="0"/>
                <a:ea typeface="Wingdings" panose="05000000000000000000" pitchFamily="2" charset="2"/>
                <a:cs typeface="Wingdings" panose="05000000000000000000" pitchFamily="2" charset="2"/>
              </a:rPr>
              <a:t>Resume/Work</a:t>
            </a:r>
            <a:r>
              <a:rPr lang="en-US" sz="1700" spc="-5">
                <a:effectLst/>
                <a:latin typeface="Calibri" panose="020F0502020204030204" pitchFamily="34" charset="0"/>
                <a:ea typeface="Wingdings" panose="05000000000000000000" pitchFamily="2" charset="2"/>
                <a:cs typeface="Wingdings" panose="05000000000000000000" pitchFamily="2" charset="2"/>
              </a:rPr>
              <a:t> </a:t>
            </a:r>
            <a:r>
              <a:rPr lang="en-US" sz="1700">
                <a:effectLst/>
                <a:latin typeface="Calibri" panose="020F0502020204030204" pitchFamily="34" charset="0"/>
                <a:ea typeface="Wingdings" panose="05000000000000000000" pitchFamily="2" charset="2"/>
                <a:cs typeface="Wingdings" panose="05000000000000000000" pitchFamily="2" charset="2"/>
              </a:rPr>
              <a:t>history</a:t>
            </a:r>
            <a:endParaRPr lang="en-US" sz="1700">
              <a:effectLst/>
              <a:latin typeface="Arial" panose="020B0604020202020204" pitchFamily="34" charset="0"/>
              <a:ea typeface="Wingdings" panose="05000000000000000000" pitchFamily="2" charset="2"/>
              <a:cs typeface="Wingdings" panose="05000000000000000000" pitchFamily="2" charset="2"/>
            </a:endParaRPr>
          </a:p>
          <a:p>
            <a:pPr marL="342900" marR="0" lvl="0" indent="-342900">
              <a:spcBef>
                <a:spcPts val="0"/>
              </a:spcBef>
              <a:spcAft>
                <a:spcPts val="600"/>
              </a:spcAft>
              <a:buSzPts val="1200"/>
              <a:buFont typeface="Wingdings" panose="05000000000000000000" pitchFamily="2" charset="2"/>
              <a:buChar char=""/>
              <a:tabLst>
                <a:tab pos="534035" algn="l"/>
              </a:tabLst>
            </a:pPr>
            <a:r>
              <a:rPr lang="en-US" sz="1700">
                <a:effectLst/>
                <a:latin typeface="Calibri" panose="020F0502020204030204" pitchFamily="34" charset="0"/>
                <a:ea typeface="Wingdings" panose="05000000000000000000" pitchFamily="2" charset="2"/>
                <a:cs typeface="Wingdings" panose="05000000000000000000" pitchFamily="2" charset="2"/>
              </a:rPr>
              <a:t>Letters</a:t>
            </a:r>
            <a:r>
              <a:rPr lang="en-US" sz="1700" spc="-10">
                <a:effectLst/>
                <a:latin typeface="Calibri" panose="020F0502020204030204" pitchFamily="34" charset="0"/>
                <a:ea typeface="Wingdings" panose="05000000000000000000" pitchFamily="2" charset="2"/>
                <a:cs typeface="Wingdings" panose="05000000000000000000" pitchFamily="2" charset="2"/>
              </a:rPr>
              <a:t> </a:t>
            </a:r>
            <a:r>
              <a:rPr lang="en-US" sz="1700">
                <a:effectLst/>
                <a:latin typeface="Calibri" panose="020F0502020204030204" pitchFamily="34" charset="0"/>
                <a:ea typeface="Wingdings" panose="05000000000000000000" pitchFamily="2" charset="2"/>
                <a:cs typeface="Wingdings" panose="05000000000000000000" pitchFamily="2" charset="2"/>
              </a:rPr>
              <a:t>of</a:t>
            </a:r>
            <a:r>
              <a:rPr lang="en-US" sz="1700" spc="-5">
                <a:effectLst/>
                <a:latin typeface="Calibri" panose="020F0502020204030204" pitchFamily="34" charset="0"/>
                <a:ea typeface="Wingdings" panose="05000000000000000000" pitchFamily="2" charset="2"/>
                <a:cs typeface="Wingdings" panose="05000000000000000000" pitchFamily="2" charset="2"/>
              </a:rPr>
              <a:t> </a:t>
            </a:r>
            <a:r>
              <a:rPr lang="en-US" sz="1700">
                <a:effectLst/>
                <a:latin typeface="Calibri" panose="020F0502020204030204" pitchFamily="34" charset="0"/>
                <a:ea typeface="Wingdings" panose="05000000000000000000" pitchFamily="2" charset="2"/>
                <a:cs typeface="Wingdings" panose="05000000000000000000" pitchFamily="2" charset="2"/>
              </a:rPr>
              <a:t>recommendation</a:t>
            </a:r>
            <a:r>
              <a:rPr lang="en-US" sz="1700" spc="10">
                <a:effectLst/>
                <a:latin typeface="Calibri" panose="020F0502020204030204" pitchFamily="34" charset="0"/>
                <a:ea typeface="Wingdings" panose="05000000000000000000" pitchFamily="2" charset="2"/>
                <a:cs typeface="Wingdings" panose="05000000000000000000" pitchFamily="2" charset="2"/>
              </a:rPr>
              <a:t> </a:t>
            </a:r>
            <a:r>
              <a:rPr lang="en-US" sz="1700">
                <a:effectLst/>
                <a:latin typeface="Calibri" panose="020F0502020204030204" pitchFamily="34" charset="0"/>
                <a:ea typeface="Wingdings" panose="05000000000000000000" pitchFamily="2" charset="2"/>
                <a:cs typeface="Wingdings" panose="05000000000000000000" pitchFamily="2" charset="2"/>
              </a:rPr>
              <a:t>in</a:t>
            </a:r>
            <a:r>
              <a:rPr lang="en-US" sz="1700" spc="-10">
                <a:effectLst/>
                <a:latin typeface="Calibri" panose="020F0502020204030204" pitchFamily="34" charset="0"/>
                <a:ea typeface="Wingdings" panose="05000000000000000000" pitchFamily="2" charset="2"/>
                <a:cs typeface="Wingdings" panose="05000000000000000000" pitchFamily="2" charset="2"/>
              </a:rPr>
              <a:t> </a:t>
            </a:r>
            <a:r>
              <a:rPr lang="en-US" sz="1700">
                <a:effectLst/>
                <a:latin typeface="Calibri" panose="020F0502020204030204" pitchFamily="34" charset="0"/>
                <a:ea typeface="Wingdings" panose="05000000000000000000" pitchFamily="2" charset="2"/>
                <a:cs typeface="Wingdings" panose="05000000000000000000" pitchFamily="2" charset="2"/>
              </a:rPr>
              <a:t>an</a:t>
            </a:r>
            <a:r>
              <a:rPr lang="en-US" sz="1700" spc="-15">
                <a:effectLst/>
                <a:latin typeface="Calibri" panose="020F0502020204030204" pitchFamily="34" charset="0"/>
                <a:ea typeface="Wingdings" panose="05000000000000000000" pitchFamily="2" charset="2"/>
                <a:cs typeface="Wingdings" panose="05000000000000000000" pitchFamily="2" charset="2"/>
              </a:rPr>
              <a:t> </a:t>
            </a:r>
            <a:r>
              <a:rPr lang="en-US" sz="1700">
                <a:effectLst/>
                <a:latin typeface="Calibri" panose="020F0502020204030204" pitchFamily="34" charset="0"/>
                <a:ea typeface="Wingdings" panose="05000000000000000000" pitchFamily="2" charset="2"/>
                <a:cs typeface="Wingdings" panose="05000000000000000000" pitchFamily="2" charset="2"/>
              </a:rPr>
              <a:t>enclosed</a:t>
            </a:r>
            <a:r>
              <a:rPr lang="en-US" sz="1700" spc="-20">
                <a:effectLst/>
                <a:latin typeface="Calibri" panose="020F0502020204030204" pitchFamily="34" charset="0"/>
                <a:ea typeface="Wingdings" panose="05000000000000000000" pitchFamily="2" charset="2"/>
                <a:cs typeface="Wingdings" panose="05000000000000000000" pitchFamily="2" charset="2"/>
              </a:rPr>
              <a:t> </a:t>
            </a:r>
            <a:r>
              <a:rPr lang="en-US" sz="1700">
                <a:effectLst/>
                <a:latin typeface="Calibri" panose="020F0502020204030204" pitchFamily="34" charset="0"/>
                <a:ea typeface="Wingdings" panose="05000000000000000000" pitchFamily="2" charset="2"/>
                <a:cs typeface="Wingdings" panose="05000000000000000000" pitchFamily="2" charset="2"/>
              </a:rPr>
              <a:t>envelope</a:t>
            </a:r>
            <a:r>
              <a:rPr lang="en-US" sz="1700" spc="10">
                <a:effectLst/>
                <a:latin typeface="Calibri" panose="020F0502020204030204" pitchFamily="34" charset="0"/>
                <a:ea typeface="Wingdings" panose="05000000000000000000" pitchFamily="2" charset="2"/>
                <a:cs typeface="Wingdings" panose="05000000000000000000" pitchFamily="2" charset="2"/>
              </a:rPr>
              <a:t> </a:t>
            </a:r>
            <a:r>
              <a:rPr lang="en-US" sz="1700">
                <a:effectLst/>
                <a:latin typeface="Calibri" panose="020F0502020204030204" pitchFamily="34" charset="0"/>
                <a:ea typeface="Wingdings" panose="05000000000000000000" pitchFamily="2" charset="2"/>
                <a:cs typeface="Wingdings" panose="05000000000000000000" pitchFamily="2" charset="2"/>
              </a:rPr>
              <a:t>(2)</a:t>
            </a:r>
            <a:endParaRPr lang="en-US" sz="1700">
              <a:effectLst/>
              <a:latin typeface="Arial" panose="020B0604020202020204" pitchFamily="34" charset="0"/>
              <a:ea typeface="Wingdings" panose="05000000000000000000" pitchFamily="2" charset="2"/>
              <a:cs typeface="Wingdings" panose="05000000000000000000" pitchFamily="2" charset="2"/>
            </a:endParaRPr>
          </a:p>
          <a:p>
            <a:pPr marL="342900" marR="0" lvl="0" indent="-342900">
              <a:spcBef>
                <a:spcPts val="0"/>
              </a:spcBef>
              <a:spcAft>
                <a:spcPts val="600"/>
              </a:spcAft>
              <a:buSzPts val="1200"/>
              <a:buFont typeface="Wingdings" panose="05000000000000000000" pitchFamily="2" charset="2"/>
              <a:buChar char=""/>
              <a:tabLst>
                <a:tab pos="534035" algn="l"/>
              </a:tabLst>
            </a:pPr>
            <a:r>
              <a:rPr lang="en-US" sz="1700">
                <a:effectLst/>
                <a:latin typeface="Calibri" panose="020F0502020204030204" pitchFamily="34" charset="0"/>
                <a:ea typeface="Wingdings" panose="05000000000000000000" pitchFamily="2" charset="2"/>
                <a:cs typeface="Wingdings" panose="05000000000000000000" pitchFamily="2" charset="2"/>
              </a:rPr>
              <a:t>High</a:t>
            </a:r>
            <a:r>
              <a:rPr lang="en-US" sz="1700" spc="-10">
                <a:effectLst/>
                <a:latin typeface="Calibri" panose="020F0502020204030204" pitchFamily="34" charset="0"/>
                <a:ea typeface="Wingdings" panose="05000000000000000000" pitchFamily="2" charset="2"/>
                <a:cs typeface="Wingdings" panose="05000000000000000000" pitchFamily="2" charset="2"/>
              </a:rPr>
              <a:t> </a:t>
            </a:r>
            <a:r>
              <a:rPr lang="en-US" sz="1700">
                <a:effectLst/>
                <a:latin typeface="Calibri" panose="020F0502020204030204" pitchFamily="34" charset="0"/>
                <a:ea typeface="Wingdings" panose="05000000000000000000" pitchFamily="2" charset="2"/>
                <a:cs typeface="Wingdings" panose="05000000000000000000" pitchFamily="2" charset="2"/>
              </a:rPr>
              <a:t>school/college/university</a:t>
            </a:r>
            <a:r>
              <a:rPr lang="en-US" sz="1700" spc="-10">
                <a:effectLst/>
                <a:latin typeface="Calibri" panose="020F0502020204030204" pitchFamily="34" charset="0"/>
                <a:ea typeface="Wingdings" panose="05000000000000000000" pitchFamily="2" charset="2"/>
                <a:cs typeface="Wingdings" panose="05000000000000000000" pitchFamily="2" charset="2"/>
              </a:rPr>
              <a:t> </a:t>
            </a:r>
            <a:r>
              <a:rPr lang="en-US" sz="1700">
                <a:effectLst/>
                <a:latin typeface="Calibri" panose="020F0502020204030204" pitchFamily="34" charset="0"/>
                <a:ea typeface="Wingdings" panose="05000000000000000000" pitchFamily="2" charset="2"/>
                <a:cs typeface="Wingdings" panose="05000000000000000000" pitchFamily="2" charset="2"/>
              </a:rPr>
              <a:t>transcript</a:t>
            </a:r>
            <a:r>
              <a:rPr lang="en-US" sz="1700" spc="10">
                <a:effectLst/>
                <a:latin typeface="Calibri" panose="020F0502020204030204" pitchFamily="34" charset="0"/>
                <a:ea typeface="Wingdings" panose="05000000000000000000" pitchFamily="2" charset="2"/>
                <a:cs typeface="Wingdings" panose="05000000000000000000" pitchFamily="2" charset="2"/>
              </a:rPr>
              <a:t> </a:t>
            </a:r>
            <a:r>
              <a:rPr lang="en-US" sz="1700">
                <a:effectLst/>
                <a:latin typeface="Calibri" panose="020F0502020204030204" pitchFamily="34" charset="0"/>
                <a:ea typeface="Wingdings" panose="05000000000000000000" pitchFamily="2" charset="2"/>
                <a:cs typeface="Wingdings" panose="05000000000000000000" pitchFamily="2" charset="2"/>
              </a:rPr>
              <a:t>(can</a:t>
            </a:r>
            <a:r>
              <a:rPr lang="en-US" sz="1700" spc="-30">
                <a:effectLst/>
                <a:latin typeface="Calibri" panose="020F0502020204030204" pitchFamily="34" charset="0"/>
                <a:ea typeface="Wingdings" panose="05000000000000000000" pitchFamily="2" charset="2"/>
                <a:cs typeface="Wingdings" panose="05000000000000000000" pitchFamily="2" charset="2"/>
              </a:rPr>
              <a:t> </a:t>
            </a:r>
            <a:r>
              <a:rPr lang="en-US" sz="1700">
                <a:effectLst/>
                <a:latin typeface="Calibri" panose="020F0502020204030204" pitchFamily="34" charset="0"/>
                <a:ea typeface="Wingdings" panose="05000000000000000000" pitchFamily="2" charset="2"/>
                <a:cs typeface="Wingdings" panose="05000000000000000000" pitchFamily="2" charset="2"/>
              </a:rPr>
              <a:t>be</a:t>
            </a:r>
            <a:r>
              <a:rPr lang="en-US" sz="1700" spc="-5">
                <a:effectLst/>
                <a:latin typeface="Calibri" panose="020F0502020204030204" pitchFamily="34" charset="0"/>
                <a:ea typeface="Wingdings" panose="05000000000000000000" pitchFamily="2" charset="2"/>
                <a:cs typeface="Wingdings" panose="05000000000000000000" pitchFamily="2" charset="2"/>
              </a:rPr>
              <a:t> </a:t>
            </a:r>
            <a:r>
              <a:rPr lang="en-US" sz="1700">
                <a:effectLst/>
                <a:latin typeface="Calibri" panose="020F0502020204030204" pitchFamily="34" charset="0"/>
                <a:ea typeface="Wingdings" panose="05000000000000000000" pitchFamily="2" charset="2"/>
                <a:cs typeface="Wingdings" panose="05000000000000000000" pitchFamily="2" charset="2"/>
              </a:rPr>
              <a:t>unofficial</a:t>
            </a:r>
            <a:r>
              <a:rPr lang="en-US" sz="1700" spc="-10">
                <a:effectLst/>
                <a:latin typeface="Calibri" panose="020F0502020204030204" pitchFamily="34" charset="0"/>
                <a:ea typeface="Wingdings" panose="05000000000000000000" pitchFamily="2" charset="2"/>
                <a:cs typeface="Wingdings" panose="05000000000000000000" pitchFamily="2" charset="2"/>
              </a:rPr>
              <a:t> </a:t>
            </a:r>
            <a:r>
              <a:rPr lang="en-US" sz="1700">
                <a:effectLst/>
                <a:latin typeface="Calibri" panose="020F0502020204030204" pitchFamily="34" charset="0"/>
                <a:ea typeface="Wingdings" panose="05000000000000000000" pitchFamily="2" charset="2"/>
                <a:cs typeface="Wingdings" panose="05000000000000000000" pitchFamily="2" charset="2"/>
              </a:rPr>
              <a:t>transcript)</a:t>
            </a:r>
            <a:endParaRPr lang="en-US" sz="1700">
              <a:effectLst/>
              <a:latin typeface="Arial" panose="020B0604020202020204" pitchFamily="34" charset="0"/>
              <a:ea typeface="Wingdings" panose="05000000000000000000" pitchFamily="2" charset="2"/>
              <a:cs typeface="Wingdings" panose="05000000000000000000" pitchFamily="2" charset="2"/>
            </a:endParaRPr>
          </a:p>
          <a:p>
            <a:pPr marL="342900" marR="0" lvl="0" indent="-342900">
              <a:spcBef>
                <a:spcPts val="0"/>
              </a:spcBef>
              <a:spcAft>
                <a:spcPts val="600"/>
              </a:spcAft>
              <a:buSzPts val="1200"/>
              <a:buFont typeface="Wingdings" panose="05000000000000000000" pitchFamily="2" charset="2"/>
              <a:buChar char=""/>
              <a:tabLst>
                <a:tab pos="534035" algn="l"/>
              </a:tabLst>
            </a:pPr>
            <a:r>
              <a:rPr lang="en-US" sz="1700">
                <a:effectLst/>
                <a:latin typeface="Calibri" panose="020F0502020204030204" pitchFamily="34" charset="0"/>
                <a:ea typeface="Wingdings" panose="05000000000000000000" pitchFamily="2" charset="2"/>
                <a:cs typeface="Wingdings" panose="05000000000000000000" pitchFamily="2" charset="2"/>
              </a:rPr>
              <a:t>Copy</a:t>
            </a:r>
            <a:r>
              <a:rPr lang="en-US" sz="1700" spc="-10">
                <a:effectLst/>
                <a:latin typeface="Calibri" panose="020F0502020204030204" pitchFamily="34" charset="0"/>
                <a:ea typeface="Wingdings" panose="05000000000000000000" pitchFamily="2" charset="2"/>
                <a:cs typeface="Wingdings" panose="05000000000000000000" pitchFamily="2" charset="2"/>
              </a:rPr>
              <a:t> </a:t>
            </a:r>
            <a:r>
              <a:rPr lang="en-US" sz="1700">
                <a:effectLst/>
                <a:latin typeface="Calibri" panose="020F0502020204030204" pitchFamily="34" charset="0"/>
                <a:ea typeface="Wingdings" panose="05000000000000000000" pitchFamily="2" charset="2"/>
                <a:cs typeface="Wingdings" panose="05000000000000000000" pitchFamily="2" charset="2"/>
              </a:rPr>
              <a:t>of</a:t>
            </a:r>
            <a:r>
              <a:rPr lang="en-US" sz="1700" spc="-20">
                <a:effectLst/>
                <a:latin typeface="Calibri" panose="020F0502020204030204" pitchFamily="34" charset="0"/>
                <a:ea typeface="Wingdings" panose="05000000000000000000" pitchFamily="2" charset="2"/>
                <a:cs typeface="Wingdings" panose="05000000000000000000" pitchFamily="2" charset="2"/>
              </a:rPr>
              <a:t> </a:t>
            </a:r>
            <a:r>
              <a:rPr lang="en-US" sz="1700">
                <a:effectLst/>
                <a:latin typeface="Calibri" panose="020F0502020204030204" pitchFamily="34" charset="0"/>
                <a:ea typeface="Wingdings" panose="05000000000000000000" pitchFamily="2" charset="2"/>
                <a:cs typeface="Wingdings" panose="05000000000000000000" pitchFamily="2" charset="2"/>
              </a:rPr>
              <a:t>acceptance</a:t>
            </a:r>
            <a:r>
              <a:rPr lang="en-US" sz="1700" spc="-5">
                <a:effectLst/>
                <a:latin typeface="Calibri" panose="020F0502020204030204" pitchFamily="34" charset="0"/>
                <a:ea typeface="Wingdings" panose="05000000000000000000" pitchFamily="2" charset="2"/>
                <a:cs typeface="Wingdings" panose="05000000000000000000" pitchFamily="2" charset="2"/>
              </a:rPr>
              <a:t> </a:t>
            </a:r>
            <a:r>
              <a:rPr lang="en-US" sz="1700">
                <a:effectLst/>
                <a:latin typeface="Calibri" panose="020F0502020204030204" pitchFamily="34" charset="0"/>
                <a:ea typeface="Wingdings" panose="05000000000000000000" pitchFamily="2" charset="2"/>
                <a:cs typeface="Wingdings" panose="05000000000000000000" pitchFamily="2" charset="2"/>
              </a:rPr>
              <a:t>letter</a:t>
            </a:r>
            <a:r>
              <a:rPr lang="en-US" sz="1700" spc="-10">
                <a:effectLst/>
                <a:latin typeface="Calibri" panose="020F0502020204030204" pitchFamily="34" charset="0"/>
                <a:ea typeface="Wingdings" panose="05000000000000000000" pitchFamily="2" charset="2"/>
                <a:cs typeface="Wingdings" panose="05000000000000000000" pitchFamily="2" charset="2"/>
              </a:rPr>
              <a:t> </a:t>
            </a:r>
            <a:r>
              <a:rPr lang="en-US" sz="1700">
                <a:effectLst/>
                <a:latin typeface="Calibri" panose="020F0502020204030204" pitchFamily="34" charset="0"/>
                <a:ea typeface="Wingdings" panose="05000000000000000000" pitchFamily="2" charset="2"/>
                <a:cs typeface="Wingdings" panose="05000000000000000000" pitchFamily="2" charset="2"/>
              </a:rPr>
              <a:t>from</a:t>
            </a:r>
            <a:r>
              <a:rPr lang="en-US" sz="1700" spc="-5">
                <a:effectLst/>
                <a:latin typeface="Calibri" panose="020F0502020204030204" pitchFamily="34" charset="0"/>
                <a:ea typeface="Wingdings" panose="05000000000000000000" pitchFamily="2" charset="2"/>
                <a:cs typeface="Wingdings" panose="05000000000000000000" pitchFamily="2" charset="2"/>
              </a:rPr>
              <a:t> </a:t>
            </a:r>
            <a:r>
              <a:rPr lang="en-US" sz="1700">
                <a:effectLst/>
                <a:latin typeface="Calibri" panose="020F0502020204030204" pitchFamily="34" charset="0"/>
                <a:ea typeface="Wingdings" panose="05000000000000000000" pitchFamily="2" charset="2"/>
                <a:cs typeface="Wingdings" panose="05000000000000000000" pitchFamily="2" charset="2"/>
              </a:rPr>
              <a:t>college/university</a:t>
            </a:r>
            <a:r>
              <a:rPr lang="en-US" sz="1700" spc="-10">
                <a:effectLst/>
                <a:latin typeface="Calibri" panose="020F0502020204030204" pitchFamily="34" charset="0"/>
                <a:ea typeface="Wingdings" panose="05000000000000000000" pitchFamily="2" charset="2"/>
                <a:cs typeface="Wingdings" panose="05000000000000000000" pitchFamily="2" charset="2"/>
              </a:rPr>
              <a:t> </a:t>
            </a:r>
            <a:r>
              <a:rPr lang="en-US" sz="1700">
                <a:effectLst/>
                <a:latin typeface="Calibri" panose="020F0502020204030204" pitchFamily="34" charset="0"/>
                <a:ea typeface="Wingdings" panose="05000000000000000000" pitchFamily="2" charset="2"/>
                <a:cs typeface="Wingdings" panose="05000000000000000000" pitchFamily="2" charset="2"/>
              </a:rPr>
              <a:t>(incoming</a:t>
            </a:r>
            <a:r>
              <a:rPr lang="en-US" sz="1700" spc="-5">
                <a:effectLst/>
                <a:latin typeface="Calibri" panose="020F0502020204030204" pitchFamily="34" charset="0"/>
                <a:ea typeface="Wingdings" panose="05000000000000000000" pitchFamily="2" charset="2"/>
                <a:cs typeface="Wingdings" panose="05000000000000000000" pitchFamily="2" charset="2"/>
              </a:rPr>
              <a:t> </a:t>
            </a:r>
            <a:r>
              <a:rPr lang="en-US" sz="1700">
                <a:effectLst/>
                <a:latin typeface="Calibri" panose="020F0502020204030204" pitchFamily="34" charset="0"/>
                <a:ea typeface="Wingdings" panose="05000000000000000000" pitchFamily="2" charset="2"/>
                <a:cs typeface="Wingdings" panose="05000000000000000000" pitchFamily="2" charset="2"/>
              </a:rPr>
              <a:t>freshman</a:t>
            </a:r>
            <a:r>
              <a:rPr lang="en-US" sz="1700" spc="-10">
                <a:effectLst/>
                <a:latin typeface="Calibri" panose="020F0502020204030204" pitchFamily="34" charset="0"/>
                <a:ea typeface="Wingdings" panose="05000000000000000000" pitchFamily="2" charset="2"/>
                <a:cs typeface="Wingdings" panose="05000000000000000000" pitchFamily="2" charset="2"/>
              </a:rPr>
              <a:t> </a:t>
            </a:r>
            <a:r>
              <a:rPr lang="en-US" sz="1700">
                <a:effectLst/>
                <a:latin typeface="Calibri" panose="020F0502020204030204" pitchFamily="34" charset="0"/>
                <a:ea typeface="Wingdings" panose="05000000000000000000" pitchFamily="2" charset="2"/>
                <a:cs typeface="Wingdings" panose="05000000000000000000" pitchFamily="2" charset="2"/>
              </a:rPr>
              <a:t>only)</a:t>
            </a:r>
            <a:endParaRPr lang="en-US" sz="1700">
              <a:effectLst/>
              <a:latin typeface="Arial" panose="020B0604020202020204" pitchFamily="34" charset="0"/>
              <a:ea typeface="Wingdings" panose="05000000000000000000" pitchFamily="2" charset="2"/>
              <a:cs typeface="Wingdings" panose="05000000000000000000" pitchFamily="2" charset="2"/>
            </a:endParaRPr>
          </a:p>
          <a:p>
            <a:pPr marL="342900" marR="0" lvl="0" indent="-342900">
              <a:spcBef>
                <a:spcPts val="0"/>
              </a:spcBef>
              <a:spcAft>
                <a:spcPts val="600"/>
              </a:spcAft>
              <a:buFont typeface="Symbol" panose="05050102010706020507" pitchFamily="18" charset="2"/>
              <a:buChar char=""/>
              <a:tabLst>
                <a:tab pos="533400" algn="l"/>
                <a:tab pos="534035" algn="l"/>
              </a:tabLst>
            </a:pPr>
            <a:endParaRPr lang="en-US" sz="170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3850281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13F78C1-4603-4AB3-972E-69F2DAAC9037}"/>
              </a:ext>
            </a:extLst>
          </p:cNvPr>
          <p:cNvPicPr>
            <a:picLocks noChangeAspect="1"/>
          </p:cNvPicPr>
          <p:nvPr/>
        </p:nvPicPr>
        <p:blipFill rotWithShape="1">
          <a:blip r:embed="rId2">
            <a:duotone>
              <a:prstClr val="black"/>
              <a:prstClr val="white"/>
            </a:duotone>
            <a:alphaModFix amt="35000"/>
          </a:blip>
          <a:srcRect b="6250"/>
          <a:stretch/>
        </p:blipFill>
        <p:spPr>
          <a:xfrm>
            <a:off x="20" y="10"/>
            <a:ext cx="12191980" cy="6857990"/>
          </a:xfrm>
          <a:prstGeom prst="rect">
            <a:avLst/>
          </a:prstGeom>
        </p:spPr>
      </p:pic>
      <p:sp>
        <p:nvSpPr>
          <p:cNvPr id="16" name="Rectangle 15">
            <a:extLst>
              <a:ext uri="{FF2B5EF4-FFF2-40B4-BE49-F238E27FC236}">
                <a16:creationId xmlns:a16="http://schemas.microsoft.com/office/drawing/2014/main" id="{FCEC2294-5A7B-45E5-9251-C1AA89F4A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alpha val="60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C63CCA7-439B-4043-AEE3-E5747D07A004}"/>
              </a:ext>
            </a:extLst>
          </p:cNvPr>
          <p:cNvSpPr>
            <a:spLocks noGrp="1"/>
          </p:cNvSpPr>
          <p:nvPr>
            <p:ph type="title"/>
          </p:nvPr>
        </p:nvSpPr>
        <p:spPr>
          <a:xfrm>
            <a:off x="838201" y="1065862"/>
            <a:ext cx="3313164" cy="4726276"/>
          </a:xfrm>
        </p:spPr>
        <p:txBody>
          <a:bodyPr>
            <a:normAutofit/>
          </a:bodyPr>
          <a:lstStyle/>
          <a:p>
            <a:pPr algn="r"/>
            <a:r>
              <a:rPr lang="en-US" sz="4000"/>
              <a:t>IMPORTANT DATES</a:t>
            </a:r>
          </a:p>
        </p:txBody>
      </p:sp>
      <p:cxnSp>
        <p:nvCxnSpPr>
          <p:cNvPr id="18" name="Straight Connector 17">
            <a:extLst>
              <a:ext uri="{FF2B5EF4-FFF2-40B4-BE49-F238E27FC236}">
                <a16:creationId xmlns:a16="http://schemas.microsoft.com/office/drawing/2014/main" id="{67182200-4859-4C8D-BCBB-55B245C28B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3372" y="2286000"/>
            <a:ext cx="0" cy="22860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2">
            <a:extLst>
              <a:ext uri="{FF2B5EF4-FFF2-40B4-BE49-F238E27FC236}">
                <a16:creationId xmlns:a16="http://schemas.microsoft.com/office/drawing/2014/main" id="{9BF9B9D4-9317-499E-A011-4936E9DB920E}"/>
              </a:ext>
            </a:extLst>
          </p:cNvPr>
          <p:cNvGraphicFramePr/>
          <p:nvPr>
            <p:extLst>
              <p:ext uri="{D42A27DB-BD31-4B8C-83A1-F6EECF244321}">
                <p14:modId xmlns:p14="http://schemas.microsoft.com/office/powerpoint/2010/main" val="1402800079"/>
              </p:ext>
            </p:extLst>
          </p:nvPr>
        </p:nvGraphicFramePr>
        <p:xfrm>
          <a:off x="5155379" y="1065862"/>
          <a:ext cx="6192319" cy="47262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54331881"/>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715F8-C8B9-4DD2-B508-54EA67A9FE95}"/>
              </a:ext>
            </a:extLst>
          </p:cNvPr>
          <p:cNvSpPr>
            <a:spLocks noGrp="1"/>
          </p:cNvSpPr>
          <p:nvPr>
            <p:ph type="title"/>
          </p:nvPr>
        </p:nvSpPr>
        <p:spPr>
          <a:xfrm>
            <a:off x="6234330" y="803325"/>
            <a:ext cx="5314536" cy="1325563"/>
          </a:xfrm>
        </p:spPr>
        <p:txBody>
          <a:bodyPr>
            <a:normAutofit/>
          </a:bodyPr>
          <a:lstStyle/>
          <a:p>
            <a:r>
              <a:rPr lang="en-US" dirty="0"/>
              <a:t>SUBMITTING APPLICATION </a:t>
            </a:r>
          </a:p>
        </p:txBody>
      </p:sp>
      <p:sp>
        <p:nvSpPr>
          <p:cNvPr id="10" name="Freeform: Shape 9">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id="{31EDEE85-3289-4EE9-9FB7-4B70439AF8F6}"/>
              </a:ext>
            </a:extLst>
          </p:cNvPr>
          <p:cNvPicPr>
            <a:picLocks noChangeAspect="1"/>
          </p:cNvPicPr>
          <p:nvPr/>
        </p:nvPicPr>
        <p:blipFill rotWithShape="1">
          <a:blip r:embed="rId2"/>
          <a:srcRect l="13426" r="12716"/>
          <a:stretch/>
        </p:blipFill>
        <p:spPr>
          <a:xfrm>
            <a:off x="2" y="-2"/>
            <a:ext cx="5441859" cy="5654940"/>
          </a:xfrm>
          <a:custGeom>
            <a:avLst/>
            <a:gdLst/>
            <a:ahLst/>
            <a:cxnLst/>
            <a:rect l="l" t="t" r="r" b="b"/>
            <a:pathLst>
              <a:path w="5441859" h="5654940">
                <a:moveTo>
                  <a:pt x="0" y="0"/>
                </a:moveTo>
                <a:lnTo>
                  <a:pt x="4400491" y="0"/>
                </a:lnTo>
                <a:lnTo>
                  <a:pt x="4484766" y="76595"/>
                </a:lnTo>
                <a:cubicBezTo>
                  <a:pt x="5076107" y="667936"/>
                  <a:pt x="5441859" y="1484866"/>
                  <a:pt x="5441859" y="2387221"/>
                </a:cubicBezTo>
                <a:cubicBezTo>
                  <a:pt x="5441859" y="4191932"/>
                  <a:pt x="3978851" y="5654940"/>
                  <a:pt x="2174140" y="5654940"/>
                </a:cubicBezTo>
                <a:cubicBezTo>
                  <a:pt x="1412778" y="5654940"/>
                  <a:pt x="712231" y="5394557"/>
                  <a:pt x="156693" y="4957981"/>
                </a:cubicBezTo>
                <a:lnTo>
                  <a:pt x="0" y="4820612"/>
                </a:lnTo>
                <a:close/>
              </a:path>
            </a:pathLst>
          </a:custGeom>
        </p:spPr>
      </p:pic>
      <p:graphicFrame>
        <p:nvGraphicFramePr>
          <p:cNvPr id="5" name="Content Placeholder 2">
            <a:extLst>
              <a:ext uri="{FF2B5EF4-FFF2-40B4-BE49-F238E27FC236}">
                <a16:creationId xmlns:a16="http://schemas.microsoft.com/office/drawing/2014/main" id="{EB35170A-AFB7-4FFC-A8D1-249FD4CBAB62}"/>
              </a:ext>
            </a:extLst>
          </p:cNvPr>
          <p:cNvGraphicFramePr>
            <a:graphicFrameLocks noGrp="1"/>
          </p:cNvGraphicFramePr>
          <p:nvPr>
            <p:ph idx="1"/>
            <p:extLst>
              <p:ext uri="{D42A27DB-BD31-4B8C-83A1-F6EECF244321}">
                <p14:modId xmlns:p14="http://schemas.microsoft.com/office/powerpoint/2010/main" val="3054518870"/>
              </p:ext>
            </p:extLst>
          </p:nvPr>
        </p:nvGraphicFramePr>
        <p:xfrm>
          <a:off x="6234329" y="2279018"/>
          <a:ext cx="5314543" cy="3375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28250226"/>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0334D-5FCF-4825-B72C-CEB6C99A901C}"/>
              </a:ext>
            </a:extLst>
          </p:cNvPr>
          <p:cNvSpPr>
            <a:spLocks noGrp="1"/>
          </p:cNvSpPr>
          <p:nvPr>
            <p:ph type="title"/>
          </p:nvPr>
        </p:nvSpPr>
        <p:spPr>
          <a:xfrm>
            <a:off x="5214579" y="629266"/>
            <a:ext cx="6422849" cy="1676603"/>
          </a:xfrm>
        </p:spPr>
        <p:txBody>
          <a:bodyPr>
            <a:normAutofit/>
          </a:bodyPr>
          <a:lstStyle/>
          <a:p>
            <a:r>
              <a:rPr lang="en-US"/>
              <a:t>DECLARATION OF APPLICANT </a:t>
            </a:r>
            <a:endParaRPr lang="en-US" dirty="0"/>
          </a:p>
        </p:txBody>
      </p:sp>
      <p:sp>
        <p:nvSpPr>
          <p:cNvPr id="17" name="Rectangle 16">
            <a:extLst>
              <a:ext uri="{FF2B5EF4-FFF2-40B4-BE49-F238E27FC236}">
                <a16:creationId xmlns:a16="http://schemas.microsoft.com/office/drawing/2014/main" id="{8E20FA99-AAAC-4AF3-9FAE-707420324F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ounded Rectangle 9">
            <a:extLst>
              <a:ext uri="{FF2B5EF4-FFF2-40B4-BE49-F238E27FC236}">
                <a16:creationId xmlns:a16="http://schemas.microsoft.com/office/drawing/2014/main" id="{9573BE85-6043-4C3A-A7DD-483A0A5FB7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632" y="559407"/>
            <a:ext cx="366674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descr="Fingerprint">
            <a:extLst>
              <a:ext uri="{FF2B5EF4-FFF2-40B4-BE49-F238E27FC236}">
                <a16:creationId xmlns:a16="http://schemas.microsoft.com/office/drawing/2014/main" id="{79F5C69F-48D5-4124-A79F-EA31DF3B899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61364" y="1872360"/>
            <a:ext cx="3113280" cy="3113280"/>
          </a:xfrm>
          <a:prstGeom prst="rect">
            <a:avLst/>
          </a:prstGeom>
          <a:effectLst/>
        </p:spPr>
      </p:pic>
      <p:sp>
        <p:nvSpPr>
          <p:cNvPr id="42" name="Content Placeholder 2">
            <a:extLst>
              <a:ext uri="{FF2B5EF4-FFF2-40B4-BE49-F238E27FC236}">
                <a16:creationId xmlns:a16="http://schemas.microsoft.com/office/drawing/2014/main" id="{DEDD251E-4B33-4049-9450-7AA976223BE0}"/>
              </a:ext>
            </a:extLst>
          </p:cNvPr>
          <p:cNvSpPr>
            <a:spLocks noGrp="1"/>
          </p:cNvSpPr>
          <p:nvPr>
            <p:ph idx="1"/>
          </p:nvPr>
        </p:nvSpPr>
        <p:spPr>
          <a:xfrm>
            <a:off x="5214581" y="2438400"/>
            <a:ext cx="6422848" cy="3785419"/>
          </a:xfrm>
        </p:spPr>
        <p:txBody>
          <a:bodyPr>
            <a:normAutofit/>
          </a:bodyPr>
          <a:lstStyle/>
          <a:p>
            <a:pPr marL="342900" marR="75565" lvl="0" indent="-342900">
              <a:spcBef>
                <a:spcPts val="0"/>
              </a:spcBef>
              <a:spcAft>
                <a:spcPts val="0"/>
              </a:spcAft>
              <a:buSzPts val="1200"/>
              <a:buFont typeface="Wingdings" panose="05000000000000000000" pitchFamily="2" charset="2"/>
              <a:buChar char=""/>
            </a:pPr>
            <a:r>
              <a:rPr lang="en-US" sz="2000">
                <a:effectLst/>
                <a:latin typeface="Calibri" panose="020F0502020204030204" pitchFamily="34" charset="0"/>
                <a:ea typeface="Wingdings" panose="05000000000000000000" pitchFamily="2" charset="2"/>
                <a:cs typeface="Wingdings" panose="05000000000000000000" pitchFamily="2" charset="2"/>
              </a:rPr>
              <a:t>I acknowledge and understand that the Scholarship Board may contact selected references applicant provided in the application.</a:t>
            </a:r>
            <a:endParaRPr lang="en-US" sz="2000">
              <a:effectLst/>
              <a:latin typeface="Arial" panose="020B0604020202020204" pitchFamily="34" charset="0"/>
              <a:ea typeface="Wingdings" panose="05000000000000000000" pitchFamily="2" charset="2"/>
              <a:cs typeface="Wingdings" panose="05000000000000000000" pitchFamily="2" charset="2"/>
            </a:endParaRPr>
          </a:p>
          <a:p>
            <a:pPr marL="342900" marR="75565" lvl="0" indent="-342900">
              <a:spcBef>
                <a:spcPts val="0"/>
              </a:spcBef>
              <a:spcAft>
                <a:spcPts val="0"/>
              </a:spcAft>
              <a:buSzPts val="1200"/>
              <a:buFont typeface="Wingdings" panose="05000000000000000000" pitchFamily="2" charset="2"/>
              <a:buChar char=""/>
            </a:pPr>
            <a:r>
              <a:rPr lang="en-US" sz="2000">
                <a:effectLst/>
                <a:latin typeface="Calibri" panose="020F0502020204030204" pitchFamily="34" charset="0"/>
                <a:ea typeface="Wingdings" panose="05000000000000000000" pitchFamily="2" charset="2"/>
                <a:cs typeface="Wingdings" panose="05000000000000000000" pitchFamily="2" charset="2"/>
              </a:rPr>
              <a:t>Applicants certify the information provided on the application is correct to the best of their knowledge. Falsification of information will automatically disqualify an applicant from receiving any scholarships. </a:t>
            </a:r>
            <a:endParaRPr lang="en-US" sz="2000">
              <a:effectLst/>
              <a:latin typeface="Arial" panose="020B0604020202020204" pitchFamily="34" charset="0"/>
              <a:ea typeface="Wingdings" panose="05000000000000000000" pitchFamily="2" charset="2"/>
              <a:cs typeface="Wingdings" panose="05000000000000000000" pitchFamily="2" charset="2"/>
            </a:endParaRPr>
          </a:p>
          <a:p>
            <a:pPr marL="342900" marR="75565" lvl="0" indent="-342900">
              <a:spcBef>
                <a:spcPts val="0"/>
              </a:spcBef>
              <a:spcAft>
                <a:spcPts val="0"/>
              </a:spcAft>
              <a:buSzPts val="1200"/>
              <a:buFont typeface="Wingdings" panose="05000000000000000000" pitchFamily="2" charset="2"/>
              <a:buChar char=""/>
            </a:pPr>
            <a:r>
              <a:rPr lang="en-US" sz="2000">
                <a:effectLst/>
                <a:latin typeface="Calibri" panose="020F0502020204030204" pitchFamily="34" charset="0"/>
                <a:ea typeface="Wingdings" panose="05000000000000000000" pitchFamily="2" charset="2"/>
                <a:cs typeface="Wingdings" panose="05000000000000000000" pitchFamily="2" charset="2"/>
              </a:rPr>
              <a:t>Applicants agree that if awarded a scholarship, NHF CO may share their name and scholarship information with the local media, television, radio and/or the NHF CO website.</a:t>
            </a:r>
            <a:endParaRPr lang="en-US" sz="2000">
              <a:effectLst/>
              <a:latin typeface="Arial" panose="020B0604020202020204" pitchFamily="34" charset="0"/>
              <a:ea typeface="Wingdings" panose="05000000000000000000" pitchFamily="2" charset="2"/>
              <a:cs typeface="Wingdings" panose="05000000000000000000" pitchFamily="2" charset="2"/>
            </a:endParaRPr>
          </a:p>
          <a:p>
            <a:pPr marL="0" indent="0">
              <a:buNone/>
            </a:pPr>
            <a:endParaRPr lang="en-US" sz="2000"/>
          </a:p>
        </p:txBody>
      </p:sp>
    </p:spTree>
    <p:extLst>
      <p:ext uri="{BB962C8B-B14F-4D97-AF65-F5344CB8AC3E}">
        <p14:creationId xmlns:p14="http://schemas.microsoft.com/office/powerpoint/2010/main" val="3924836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BA02A-C695-4D09-815B-ED3A28DB573C}"/>
              </a:ext>
            </a:extLst>
          </p:cNvPr>
          <p:cNvSpPr>
            <a:spLocks noGrp="1"/>
          </p:cNvSpPr>
          <p:nvPr>
            <p:ph type="title"/>
          </p:nvPr>
        </p:nvSpPr>
        <p:spPr>
          <a:xfrm>
            <a:off x="524741" y="620392"/>
            <a:ext cx="3808268" cy="5504688"/>
          </a:xfrm>
        </p:spPr>
        <p:txBody>
          <a:bodyPr>
            <a:normAutofit/>
          </a:bodyPr>
          <a:lstStyle/>
          <a:p>
            <a:r>
              <a:rPr lang="en-US" sz="3800">
                <a:solidFill>
                  <a:schemeClr val="accent5"/>
                </a:solidFill>
              </a:rPr>
              <a:t>OTHER SCHOLARSHIP OPPORTUNITITES </a:t>
            </a:r>
          </a:p>
        </p:txBody>
      </p:sp>
      <p:graphicFrame>
        <p:nvGraphicFramePr>
          <p:cNvPr id="5" name="Content Placeholder 2">
            <a:extLst>
              <a:ext uri="{FF2B5EF4-FFF2-40B4-BE49-F238E27FC236}">
                <a16:creationId xmlns:a16="http://schemas.microsoft.com/office/drawing/2014/main" id="{AB7FCE46-567C-43DA-BE99-BD664F1D7E3E}"/>
              </a:ext>
            </a:extLst>
          </p:cNvPr>
          <p:cNvGraphicFramePr>
            <a:graphicFrameLocks noGrp="1"/>
          </p:cNvGraphicFramePr>
          <p:nvPr>
            <p:ph idx="1"/>
            <p:extLst>
              <p:ext uri="{D42A27DB-BD31-4B8C-83A1-F6EECF244321}">
                <p14:modId xmlns:p14="http://schemas.microsoft.com/office/powerpoint/2010/main" val="1098116312"/>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3584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1AFDE-16C0-4EA9-8BD8-01C6FE9CFE0A}"/>
              </a:ext>
            </a:extLst>
          </p:cNvPr>
          <p:cNvSpPr>
            <a:spLocks noGrp="1"/>
          </p:cNvSpPr>
          <p:nvPr>
            <p:ph type="title"/>
          </p:nvPr>
        </p:nvSpPr>
        <p:spPr>
          <a:xfrm>
            <a:off x="6053668" y="803325"/>
            <a:ext cx="5314536" cy="1325563"/>
          </a:xfrm>
        </p:spPr>
        <p:txBody>
          <a:bodyPr>
            <a:normAutofit/>
          </a:bodyPr>
          <a:lstStyle/>
          <a:p>
            <a:r>
              <a:rPr lang="en-US" dirty="0"/>
              <a:t>HOW CAN YOU HELP? </a:t>
            </a:r>
          </a:p>
        </p:txBody>
      </p:sp>
      <p:sp>
        <p:nvSpPr>
          <p:cNvPr id="10" name="Freeform: Shape 9">
            <a:extLst>
              <a:ext uri="{FF2B5EF4-FFF2-40B4-BE49-F238E27FC236}">
                <a16:creationId xmlns:a16="http://schemas.microsoft.com/office/drawing/2014/main" id="{E0D60ECE-8986-45DC-B7FE-EC7699B46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38829" cy="5840278"/>
          </a:xfrm>
          <a:custGeom>
            <a:avLst/>
            <a:gdLst>
              <a:gd name="connsiteX0" fmla="*/ 0 w 5438829"/>
              <a:gd name="connsiteY0" fmla="*/ 0 h 5840278"/>
              <a:gd name="connsiteX1" fmla="*/ 4466700 w 5438829"/>
              <a:gd name="connsiteY1" fmla="*/ 0 h 5840278"/>
              <a:gd name="connsiteX2" fmla="*/ 4652178 w 5438829"/>
              <a:gd name="connsiteY2" fmla="*/ 204077 h 5840278"/>
              <a:gd name="connsiteX3" fmla="*/ 5438829 w 5438829"/>
              <a:gd name="connsiteY3" fmla="*/ 2395363 h 5840278"/>
              <a:gd name="connsiteX4" fmla="*/ 1993914 w 5438829"/>
              <a:gd name="connsiteY4" fmla="*/ 5840278 h 5840278"/>
              <a:gd name="connsiteX5" fmla="*/ 67829 w 5438829"/>
              <a:gd name="connsiteY5" fmla="*/ 5251941 h 5840278"/>
              <a:gd name="connsiteX6" fmla="*/ 0 w 5438829"/>
              <a:gd name="connsiteY6" fmla="*/ 5201220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38829" h="5840278">
                <a:moveTo>
                  <a:pt x="0" y="0"/>
                </a:moveTo>
                <a:lnTo>
                  <a:pt x="4466700" y="0"/>
                </a:lnTo>
                <a:lnTo>
                  <a:pt x="4652178" y="204077"/>
                </a:lnTo>
                <a:cubicBezTo>
                  <a:pt x="5143616" y="799562"/>
                  <a:pt x="5438829" y="1562987"/>
                  <a:pt x="5438829" y="2395363"/>
                </a:cubicBezTo>
                <a:cubicBezTo>
                  <a:pt x="5438829" y="4297937"/>
                  <a:pt x="3896488" y="5840278"/>
                  <a:pt x="1993914" y="5840278"/>
                </a:cubicBezTo>
                <a:cubicBezTo>
                  <a:pt x="1280449" y="5840278"/>
                  <a:pt x="617641" y="5623387"/>
                  <a:pt x="67829" y="5251941"/>
                </a:cubicBezTo>
                <a:lnTo>
                  <a:pt x="0" y="520122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96964194-5878-40D2-8EC0-DDC58387F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69134" cy="5654940"/>
          </a:xfrm>
          <a:custGeom>
            <a:avLst/>
            <a:gdLst>
              <a:gd name="connsiteX0" fmla="*/ 0 w 5269134"/>
              <a:gd name="connsiteY0" fmla="*/ 0 h 5654940"/>
              <a:gd name="connsiteX1" fmla="*/ 4227767 w 5269134"/>
              <a:gd name="connsiteY1" fmla="*/ 0 h 5654940"/>
              <a:gd name="connsiteX2" fmla="*/ 4312042 w 5269134"/>
              <a:gd name="connsiteY2" fmla="*/ 76595 h 5654940"/>
              <a:gd name="connsiteX3" fmla="*/ 5269134 w 5269134"/>
              <a:gd name="connsiteY3" fmla="*/ 2387221 h 5654940"/>
              <a:gd name="connsiteX4" fmla="*/ 2001415 w 5269134"/>
              <a:gd name="connsiteY4" fmla="*/ 5654940 h 5654940"/>
              <a:gd name="connsiteX5" fmla="*/ 198928 w 5269134"/>
              <a:gd name="connsiteY5" fmla="*/ 5113274 h 5654940"/>
              <a:gd name="connsiteX6" fmla="*/ 0 w 5269134"/>
              <a:gd name="connsiteY6" fmla="*/ 4969563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134" h="5654940">
                <a:moveTo>
                  <a:pt x="0" y="0"/>
                </a:moveTo>
                <a:lnTo>
                  <a:pt x="4227767" y="0"/>
                </a:lnTo>
                <a:lnTo>
                  <a:pt x="4312042" y="76595"/>
                </a:lnTo>
                <a:cubicBezTo>
                  <a:pt x="4903383" y="667936"/>
                  <a:pt x="5269134" y="1484866"/>
                  <a:pt x="5269134" y="2387221"/>
                </a:cubicBezTo>
                <a:cubicBezTo>
                  <a:pt x="5269134" y="4191932"/>
                  <a:pt x="3806126" y="5654940"/>
                  <a:pt x="2001415" y="5654940"/>
                </a:cubicBezTo>
                <a:cubicBezTo>
                  <a:pt x="1335223" y="5654940"/>
                  <a:pt x="715593" y="5455584"/>
                  <a:pt x="198928" y="5113274"/>
                </a:cubicBezTo>
                <a:lnTo>
                  <a:pt x="0" y="496956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descr="Megaphone">
            <a:extLst>
              <a:ext uri="{FF2B5EF4-FFF2-40B4-BE49-F238E27FC236}">
                <a16:creationId xmlns:a16="http://schemas.microsoft.com/office/drawing/2014/main" id="{D2667E34-1B64-4E36-A7E0-2177F27CCE2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1733" y="543135"/>
            <a:ext cx="3835488" cy="3835488"/>
          </a:xfrm>
          <a:prstGeom prst="rect">
            <a:avLst/>
          </a:prstGeom>
        </p:spPr>
      </p:pic>
      <p:sp>
        <p:nvSpPr>
          <p:cNvPr id="3" name="Content Placeholder 2">
            <a:extLst>
              <a:ext uri="{FF2B5EF4-FFF2-40B4-BE49-F238E27FC236}">
                <a16:creationId xmlns:a16="http://schemas.microsoft.com/office/drawing/2014/main" id="{5C5908EF-FEA3-460B-A736-3EA2E617E656}"/>
              </a:ext>
            </a:extLst>
          </p:cNvPr>
          <p:cNvSpPr>
            <a:spLocks noGrp="1"/>
          </p:cNvSpPr>
          <p:nvPr>
            <p:ph idx="1"/>
          </p:nvPr>
        </p:nvSpPr>
        <p:spPr>
          <a:xfrm>
            <a:off x="6053667" y="2279018"/>
            <a:ext cx="5314543" cy="3375920"/>
          </a:xfrm>
        </p:spPr>
        <p:txBody>
          <a:bodyPr anchor="t">
            <a:normAutofit/>
          </a:bodyPr>
          <a:lstStyle/>
          <a:p>
            <a:pPr marL="0" indent="0">
              <a:buNone/>
            </a:pPr>
            <a:r>
              <a:rPr lang="en-US" sz="1800" dirty="0"/>
              <a:t>Participate in Bleeding Disorders Awareness Month throughout March to help raise awareness and funds! How can you help?</a:t>
            </a:r>
          </a:p>
          <a:p>
            <a:r>
              <a:rPr lang="en-US" sz="1800" dirty="0"/>
              <a:t>Participate in Run Red Fundraiser to help provide more funds for the 2022 Chapter Scholarship</a:t>
            </a:r>
          </a:p>
        </p:txBody>
      </p:sp>
    </p:spTree>
    <p:extLst>
      <p:ext uri="{BB962C8B-B14F-4D97-AF65-F5344CB8AC3E}">
        <p14:creationId xmlns:p14="http://schemas.microsoft.com/office/powerpoint/2010/main" val="1334150938"/>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D21898E-86C0-4C8A-A76C-DF33E844C8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542" y="0"/>
            <a:ext cx="10432916" cy="6858000"/>
          </a:xfrm>
          <a:custGeom>
            <a:avLst/>
            <a:gdLst>
              <a:gd name="connsiteX0" fmla="*/ 1287962 w 10432916"/>
              <a:gd name="connsiteY0" fmla="*/ 0 h 6858000"/>
              <a:gd name="connsiteX1" fmla="*/ 9144956 w 10432916"/>
              <a:gd name="connsiteY1" fmla="*/ 0 h 6858000"/>
              <a:gd name="connsiteX2" fmla="*/ 9241731 w 10432916"/>
              <a:gd name="connsiteY2" fmla="*/ 111692 h 6858000"/>
              <a:gd name="connsiteX3" fmla="*/ 10432916 w 10432916"/>
              <a:gd name="connsiteY3" fmla="*/ 3429001 h 6858000"/>
              <a:gd name="connsiteX4" fmla="*/ 9241730 w 10432916"/>
              <a:gd name="connsiteY4" fmla="*/ 6746310 h 6858000"/>
              <a:gd name="connsiteX5" fmla="*/ 9144957 w 10432916"/>
              <a:gd name="connsiteY5" fmla="*/ 6858000 h 6858000"/>
              <a:gd name="connsiteX6" fmla="*/ 1287959 w 10432916"/>
              <a:gd name="connsiteY6" fmla="*/ 6858000 h 6858000"/>
              <a:gd name="connsiteX7" fmla="*/ 1191186 w 10432916"/>
              <a:gd name="connsiteY7" fmla="*/ 6746310 h 6858000"/>
              <a:gd name="connsiteX8" fmla="*/ 0 w 10432916"/>
              <a:gd name="connsiteY8" fmla="*/ 3429001 h 6858000"/>
              <a:gd name="connsiteX9" fmla="*/ 1191186 w 10432916"/>
              <a:gd name="connsiteY9" fmla="*/ 111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32916" h="6858000">
                <a:moveTo>
                  <a:pt x="1287962" y="0"/>
                </a:moveTo>
                <a:lnTo>
                  <a:pt x="9144956" y="0"/>
                </a:lnTo>
                <a:lnTo>
                  <a:pt x="9241731" y="111692"/>
                </a:lnTo>
                <a:cubicBezTo>
                  <a:pt x="9985889" y="1013175"/>
                  <a:pt x="10432916" y="2168897"/>
                  <a:pt x="10432916" y="3429001"/>
                </a:cubicBezTo>
                <a:cubicBezTo>
                  <a:pt x="10432916" y="4689105"/>
                  <a:pt x="9985889" y="5844827"/>
                  <a:pt x="9241730" y="6746310"/>
                </a:cubicBezTo>
                <a:lnTo>
                  <a:pt x="9144957" y="6858000"/>
                </a:lnTo>
                <a:lnTo>
                  <a:pt x="1287959" y="6858000"/>
                </a:lnTo>
                <a:lnTo>
                  <a:pt x="1191186" y="6746310"/>
                </a:lnTo>
                <a:cubicBezTo>
                  <a:pt x="447027" y="5844827"/>
                  <a:pt x="0" y="4689105"/>
                  <a:pt x="0" y="3429001"/>
                </a:cubicBezTo>
                <a:cubicBezTo>
                  <a:pt x="0" y="2168897"/>
                  <a:pt x="447027" y="1013175"/>
                  <a:pt x="1191186" y="11169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5C8F04BD-D093-45D0-B54C-50FDB308B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4942" y="0"/>
            <a:ext cx="9922116" cy="6858000"/>
          </a:xfrm>
          <a:custGeom>
            <a:avLst/>
            <a:gdLst>
              <a:gd name="connsiteX0" fmla="*/ 1378575 w 9922116"/>
              <a:gd name="connsiteY0" fmla="*/ 0 h 6858000"/>
              <a:gd name="connsiteX1" fmla="*/ 8543542 w 9922116"/>
              <a:gd name="connsiteY1" fmla="*/ 0 h 6858000"/>
              <a:gd name="connsiteX2" fmla="*/ 8633323 w 9922116"/>
              <a:gd name="connsiteY2" fmla="*/ 94145 h 6858000"/>
              <a:gd name="connsiteX3" fmla="*/ 9922116 w 9922116"/>
              <a:gd name="connsiteY3" fmla="*/ 3429001 h 6858000"/>
              <a:gd name="connsiteX4" fmla="*/ 8633323 w 9922116"/>
              <a:gd name="connsiteY4" fmla="*/ 6763858 h 6858000"/>
              <a:gd name="connsiteX5" fmla="*/ 8543544 w 9922116"/>
              <a:gd name="connsiteY5" fmla="*/ 6858000 h 6858000"/>
              <a:gd name="connsiteX6" fmla="*/ 1378573 w 9922116"/>
              <a:gd name="connsiteY6" fmla="*/ 6858000 h 6858000"/>
              <a:gd name="connsiteX7" fmla="*/ 1288793 w 9922116"/>
              <a:gd name="connsiteY7" fmla="*/ 6763858 h 6858000"/>
              <a:gd name="connsiteX8" fmla="*/ 0 w 9922116"/>
              <a:gd name="connsiteY8" fmla="*/ 3429001 h 6858000"/>
              <a:gd name="connsiteX9" fmla="*/ 1288793 w 9922116"/>
              <a:gd name="connsiteY9" fmla="*/ 941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2116" h="6858000">
                <a:moveTo>
                  <a:pt x="1378575" y="0"/>
                </a:moveTo>
                <a:lnTo>
                  <a:pt x="8543542" y="0"/>
                </a:lnTo>
                <a:lnTo>
                  <a:pt x="8633323" y="94145"/>
                </a:lnTo>
                <a:cubicBezTo>
                  <a:pt x="9434072" y="974941"/>
                  <a:pt x="9922116" y="2144991"/>
                  <a:pt x="9922116" y="3429001"/>
                </a:cubicBezTo>
                <a:cubicBezTo>
                  <a:pt x="9922116" y="4713011"/>
                  <a:pt x="9434072" y="5883061"/>
                  <a:pt x="8633323" y="6763858"/>
                </a:cubicBezTo>
                <a:lnTo>
                  <a:pt x="8543544" y="6858000"/>
                </a:lnTo>
                <a:lnTo>
                  <a:pt x="1378573" y="6858000"/>
                </a:lnTo>
                <a:lnTo>
                  <a:pt x="1288793" y="6763858"/>
                </a:lnTo>
                <a:cubicBezTo>
                  <a:pt x="488044" y="5883061"/>
                  <a:pt x="0" y="4713011"/>
                  <a:pt x="0" y="3429001"/>
                </a:cubicBezTo>
                <a:cubicBezTo>
                  <a:pt x="0" y="2144991"/>
                  <a:pt x="488044" y="974941"/>
                  <a:pt x="1288793" y="94145"/>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A7BECA0-4C11-4383-A2AE-A0EB1D4B718E}"/>
              </a:ext>
            </a:extLst>
          </p:cNvPr>
          <p:cNvSpPr>
            <a:spLocks noGrp="1"/>
          </p:cNvSpPr>
          <p:nvPr>
            <p:ph type="title"/>
          </p:nvPr>
        </p:nvSpPr>
        <p:spPr>
          <a:xfrm>
            <a:off x="2311147" y="365760"/>
            <a:ext cx="7569706" cy="1288238"/>
          </a:xfrm>
        </p:spPr>
        <p:txBody>
          <a:bodyPr anchor="ctr">
            <a:normAutofit/>
          </a:bodyPr>
          <a:lstStyle/>
          <a:p>
            <a:pPr algn="ctr"/>
            <a:r>
              <a:rPr lang="en-US" dirty="0"/>
              <a:t>QUESTIONS? </a:t>
            </a:r>
            <a:endParaRPr lang="en-US"/>
          </a:p>
        </p:txBody>
      </p:sp>
      <p:sp>
        <p:nvSpPr>
          <p:cNvPr id="3" name="Content Placeholder 2">
            <a:extLst>
              <a:ext uri="{FF2B5EF4-FFF2-40B4-BE49-F238E27FC236}">
                <a16:creationId xmlns:a16="http://schemas.microsoft.com/office/drawing/2014/main" id="{21B04FBA-4E4B-453D-96B9-B0735A2B9845}"/>
              </a:ext>
            </a:extLst>
          </p:cNvPr>
          <p:cNvSpPr>
            <a:spLocks noGrp="1"/>
          </p:cNvSpPr>
          <p:nvPr>
            <p:ph idx="1"/>
          </p:nvPr>
        </p:nvSpPr>
        <p:spPr>
          <a:xfrm>
            <a:off x="2165569" y="1956816"/>
            <a:ext cx="7860863" cy="4024884"/>
          </a:xfrm>
        </p:spPr>
        <p:txBody>
          <a:bodyPr anchor="t">
            <a:normAutofit/>
          </a:bodyPr>
          <a:lstStyle/>
          <a:p>
            <a:r>
              <a:rPr lang="en-US" sz="2400" dirty="0"/>
              <a:t>Feel free to send any questions to </a:t>
            </a:r>
            <a:r>
              <a:rPr lang="en-US" sz="2400" dirty="0">
                <a:hlinkClick r:id="rId2"/>
              </a:rPr>
              <a:t>info@cohemo.org</a:t>
            </a:r>
            <a:r>
              <a:rPr lang="en-US" sz="2400" dirty="0"/>
              <a:t> </a:t>
            </a:r>
          </a:p>
        </p:txBody>
      </p:sp>
    </p:spTree>
    <p:extLst>
      <p:ext uri="{BB962C8B-B14F-4D97-AF65-F5344CB8AC3E}">
        <p14:creationId xmlns:p14="http://schemas.microsoft.com/office/powerpoint/2010/main" val="304305782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408</Words>
  <Application>Microsoft Office PowerPoint</Application>
  <PresentationFormat>Widescreen</PresentationFormat>
  <Paragraphs>55</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Symbol</vt:lpstr>
      <vt:lpstr>Wingdings</vt:lpstr>
      <vt:lpstr>Office Theme</vt:lpstr>
      <vt:lpstr>NHF Colorado Scholarship Program </vt:lpstr>
      <vt:lpstr>TWO AVAILABLE SCHOLARSHIPS</vt:lpstr>
      <vt:lpstr>  NHF Colorado will take several factors into consideration when determining the award recipients:</vt:lpstr>
      <vt:lpstr>IMPORTANT DATES</vt:lpstr>
      <vt:lpstr>SUBMITTING APPLICATION </vt:lpstr>
      <vt:lpstr>DECLARATION OF APPLICANT </vt:lpstr>
      <vt:lpstr>OTHER SCHOLARSHIP OPPORTUNITITES </vt:lpstr>
      <vt:lpstr>HOW CAN YOU HELP? </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NHF Colorado Scholarship Program </dc:title>
  <dc:creator>Hanna Beary</dc:creator>
  <cp:lastModifiedBy>Hanna Beary</cp:lastModifiedBy>
  <cp:revision>1</cp:revision>
  <dcterms:created xsi:type="dcterms:W3CDTF">2022-02-16T23:04:54Z</dcterms:created>
  <dcterms:modified xsi:type="dcterms:W3CDTF">2022-02-16T23:20:48Z</dcterms:modified>
</cp:coreProperties>
</file>